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customXml/itemProps149.xml" ContentType="application/vnd.openxmlformats-officedocument.customXmlProperties+xml"/>
  <Override PartName="/customXml/itemProps150.xml" ContentType="application/vnd.openxmlformats-officedocument.customXmlProperties+xml"/>
  <Override PartName="/customXml/itemProps151.xml" ContentType="application/vnd.openxmlformats-officedocument.customXmlProperties+xml"/>
  <Override PartName="/customXml/itemProps152.xml" ContentType="application/vnd.openxmlformats-officedocument.customXmlProperties+xml"/>
  <Override PartName="/customXml/itemProps153.xml" ContentType="application/vnd.openxmlformats-officedocument.customXmlProperties+xml"/>
  <Override PartName="/customXml/itemProps154.xml" ContentType="application/vnd.openxmlformats-officedocument.customXmlProperties+xml"/>
  <Override PartName="/customXml/itemProps155.xml" ContentType="application/vnd.openxmlformats-officedocument.customXmlProperties+xml"/>
  <Override PartName="/customXml/itemProps156.xml" ContentType="application/vnd.openxmlformats-officedocument.customXmlProperties+xml"/>
  <Override PartName="/customXml/itemProps157.xml" ContentType="application/vnd.openxmlformats-officedocument.customXmlProperties+xml"/>
  <Override PartName="/customXml/itemProps158.xml" ContentType="application/vnd.openxmlformats-officedocument.customXmlProperties+xml"/>
  <Override PartName="/customXml/itemProps159.xml" ContentType="application/vnd.openxmlformats-officedocument.customXmlProperties+xml"/>
  <Override PartName="/customXml/itemProps160.xml" ContentType="application/vnd.openxmlformats-officedocument.customXmlProperties+xml"/>
  <Override PartName="/customXml/itemProps161.xml" ContentType="application/vnd.openxmlformats-officedocument.customXmlProperties+xml"/>
  <Override PartName="/customXml/itemProps162.xml" ContentType="application/vnd.openxmlformats-officedocument.customXmlProperties+xml"/>
  <Override PartName="/customXml/itemProps163.xml" ContentType="application/vnd.openxmlformats-officedocument.customXmlProperties+xml"/>
  <Override PartName="/customXml/itemProps164.xml" ContentType="application/vnd.openxmlformats-officedocument.customXmlProperties+xml"/>
  <Override PartName="/customXml/itemProps165.xml" ContentType="application/vnd.openxmlformats-officedocument.customXmlProperties+xml"/>
  <Override PartName="/customXml/itemProps166.xml" ContentType="application/vnd.openxmlformats-officedocument.customXmlProperties+xml"/>
  <Override PartName="/customXml/itemProps167.xml" ContentType="application/vnd.openxmlformats-officedocument.customXmlProperties+xml"/>
  <Override PartName="/customXml/itemProps168.xml" ContentType="application/vnd.openxmlformats-officedocument.customXmlProperties+xml"/>
  <Override PartName="/customXml/itemProps169.xml" ContentType="application/vnd.openxmlformats-officedocument.customXmlProperties+xml"/>
  <Override PartName="/customXml/itemProps170.xml" ContentType="application/vnd.openxmlformats-officedocument.customXmlProperties+xml"/>
  <Override PartName="/customXml/itemProps171.xml" ContentType="application/vnd.openxmlformats-officedocument.customXmlProperties+xml"/>
  <Override PartName="/customXml/itemProps172.xml" ContentType="application/vnd.openxmlformats-officedocument.customXmlProperties+xml"/>
  <Override PartName="/customXml/itemProps173.xml" ContentType="application/vnd.openxmlformats-officedocument.customXmlProperties+xml"/>
  <Override PartName="/customXml/itemProps174.xml" ContentType="application/vnd.openxmlformats-officedocument.customXmlProperties+xml"/>
  <Override PartName="/customXml/itemProps175.xml" ContentType="application/vnd.openxmlformats-officedocument.customXmlProperties+xml"/>
  <Override PartName="/customXml/itemProps176.xml" ContentType="application/vnd.openxmlformats-officedocument.customXmlProperties+xml"/>
  <Override PartName="/customXml/itemProps177.xml" ContentType="application/vnd.openxmlformats-officedocument.customXmlProperties+xml"/>
  <Override PartName="/customXml/itemProps178.xml" ContentType="application/vnd.openxmlformats-officedocument.customXmlProperties+xml"/>
  <Override PartName="/customXml/itemProps179.xml" ContentType="application/vnd.openxmlformats-officedocument.customXmlProperties+xml"/>
  <Override PartName="/customXml/itemProps180.xml" ContentType="application/vnd.openxmlformats-officedocument.customXmlProperties+xml"/>
  <Override PartName="/customXml/itemProps181.xml" ContentType="application/vnd.openxmlformats-officedocument.customXmlProperties+xml"/>
  <Override PartName="/customXml/itemProps182.xml" ContentType="application/vnd.openxmlformats-officedocument.customXmlProperties+xml"/>
  <Override PartName="/customXml/itemProps183.xml" ContentType="application/vnd.openxmlformats-officedocument.customXmlProperties+xml"/>
  <Override PartName="/customXml/itemProps184.xml" ContentType="application/vnd.openxmlformats-officedocument.customXmlProperties+xml"/>
  <Override PartName="/customXml/itemProps185.xml" ContentType="application/vnd.openxmlformats-officedocument.customXmlProperties+xml"/>
  <Override PartName="/customXml/itemProps186.xml" ContentType="application/vnd.openxmlformats-officedocument.customXmlProperties+xml"/>
  <Override PartName="/customXml/itemProps187.xml" ContentType="application/vnd.openxmlformats-officedocument.customXmlProperties+xml"/>
  <Override PartName="/customXml/itemProps188.xml" ContentType="application/vnd.openxmlformats-officedocument.customXmlProperties+xml"/>
  <Override PartName="/customXml/itemProps189.xml" ContentType="application/vnd.openxmlformats-officedocument.customXmlProperties+xml"/>
  <Override PartName="/customXml/itemProps190.xml" ContentType="application/vnd.openxmlformats-officedocument.customXmlProperties+xml"/>
  <Override PartName="/customXml/itemProps191.xml" ContentType="application/vnd.openxmlformats-officedocument.customXmlProperties+xml"/>
  <Override PartName="/customXml/itemProps192.xml" ContentType="application/vnd.openxmlformats-officedocument.customXmlProperties+xml"/>
  <Override PartName="/customXml/itemProps193.xml" ContentType="application/vnd.openxmlformats-officedocument.customXmlProperties+xml"/>
  <Override PartName="/customXml/itemProps194.xml" ContentType="application/vnd.openxmlformats-officedocument.customXmlProperties+xml"/>
  <Override PartName="/customXml/itemProps195.xml" ContentType="application/vnd.openxmlformats-officedocument.customXmlProperties+xml"/>
  <Override PartName="/customXml/itemProps196.xml" ContentType="application/vnd.openxmlformats-officedocument.customXmlProperties+xml"/>
  <Override PartName="/customXml/itemProps197.xml" ContentType="application/vnd.openxmlformats-officedocument.customXmlProperties+xml"/>
  <Override PartName="/customXml/itemProps198.xml" ContentType="application/vnd.openxmlformats-officedocument.customXmlProperties+xml"/>
  <Override PartName="/customXml/itemProps199.xml" ContentType="application/vnd.openxmlformats-officedocument.customXmlProperties+xml"/>
  <Override PartName="/customXml/itemProps200.xml" ContentType="application/vnd.openxmlformats-officedocument.customXmlProperties+xml"/>
  <Override PartName="/customXml/itemProps201.xml" ContentType="application/vnd.openxmlformats-officedocument.customXmlProperties+xml"/>
  <Override PartName="/customXml/itemProps202.xml" ContentType="application/vnd.openxmlformats-officedocument.customXmlProperties+xml"/>
  <Override PartName="/customXml/itemProps203.xml" ContentType="application/vnd.openxmlformats-officedocument.customXmlProperties+xml"/>
  <Override PartName="/customXml/itemProps204.xml" ContentType="application/vnd.openxmlformats-officedocument.customXmlProperties+xml"/>
  <Override PartName="/customXml/itemProps205.xml" ContentType="application/vnd.openxmlformats-officedocument.customXmlProperties+xml"/>
  <Override PartName="/customXml/itemProps206.xml" ContentType="application/vnd.openxmlformats-officedocument.customXmlProperties+xml"/>
  <Override PartName="/customXml/itemProps207.xml" ContentType="application/vnd.openxmlformats-officedocument.customXmlProperties+xml"/>
  <Override PartName="/customXml/itemProps208.xml" ContentType="application/vnd.openxmlformats-officedocument.customXmlProperties+xml"/>
  <Override PartName="/customXml/itemProps209.xml" ContentType="application/vnd.openxmlformats-officedocument.customXmlProperties+xml"/>
  <Override PartName="/customXml/itemProps210.xml" ContentType="application/vnd.openxmlformats-officedocument.customXmlProperties+xml"/>
  <Override PartName="/customXml/itemProps211.xml" ContentType="application/vnd.openxmlformats-officedocument.customXmlProperties+xml"/>
  <Override PartName="/customXml/itemProps212.xml" ContentType="application/vnd.openxmlformats-officedocument.customXmlProperties+xml"/>
  <Override PartName="/customXml/itemProps213.xml" ContentType="application/vnd.openxmlformats-officedocument.customXmlProperties+xml"/>
  <Override PartName="/customXml/itemProps214.xml" ContentType="application/vnd.openxmlformats-officedocument.customXmlProperties+xml"/>
  <Override PartName="/customXml/itemProps215.xml" ContentType="application/vnd.openxmlformats-officedocument.customXmlProperties+xml"/>
  <Override PartName="/customXml/itemProps216.xml" ContentType="application/vnd.openxmlformats-officedocument.customXmlProperties+xml"/>
  <Override PartName="/customXml/itemProps217.xml" ContentType="application/vnd.openxmlformats-officedocument.customXmlProperties+xml"/>
  <Override PartName="/customXml/itemProps218.xml" ContentType="application/vnd.openxmlformats-officedocument.customXmlProperties+xml"/>
  <Override PartName="/customXml/itemProps219.xml" ContentType="application/vnd.openxmlformats-officedocument.customXmlProperties+xml"/>
  <Override PartName="/customXml/itemProps220.xml" ContentType="application/vnd.openxmlformats-officedocument.customXmlProperties+xml"/>
  <Override PartName="/customXml/itemProps221.xml" ContentType="application/vnd.openxmlformats-officedocument.customXmlProperties+xml"/>
  <Override PartName="/customXml/itemProps222.xml" ContentType="application/vnd.openxmlformats-officedocument.customXmlProperties+xml"/>
  <Override PartName="/customXml/itemProps223.xml" ContentType="application/vnd.openxmlformats-officedocument.customXmlProperties+xml"/>
  <Override PartName="/customXml/itemProps224.xml" ContentType="application/vnd.openxmlformats-officedocument.customXmlProperties+xml"/>
  <Override PartName="/customXml/itemProps225.xml" ContentType="application/vnd.openxmlformats-officedocument.customXmlProperties+xml"/>
  <Override PartName="/customXml/itemProps226.xml" ContentType="application/vnd.openxmlformats-officedocument.customXmlProperties+xml"/>
  <Override PartName="/customXml/itemProps227.xml" ContentType="application/vnd.openxmlformats-officedocument.customXmlProperties+xml"/>
  <Override PartName="/customXml/itemProps228.xml" ContentType="application/vnd.openxmlformats-officedocument.customXmlProperties+xml"/>
  <Override PartName="/customXml/itemProps229.xml" ContentType="application/vnd.openxmlformats-officedocument.customXmlProperties+xml"/>
  <Override PartName="/customXml/itemProps230.xml" ContentType="application/vnd.openxmlformats-officedocument.customXmlProperties+xml"/>
  <Override PartName="/customXml/itemProps231.xml" ContentType="application/vnd.openxmlformats-officedocument.customXmlProperties+xml"/>
  <Override PartName="/customXml/itemProps232.xml" ContentType="application/vnd.openxmlformats-officedocument.customXmlProperties+xml"/>
  <Override PartName="/customXml/itemProps233.xml" ContentType="application/vnd.openxmlformats-officedocument.customXmlProperties+xml"/>
  <Override PartName="/customXml/itemProps234.xml" ContentType="application/vnd.openxmlformats-officedocument.customXmlProperties+xml"/>
  <Override PartName="/customXml/itemProps23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236"/>
  </p:sldMasterIdLst>
  <p:notesMasterIdLst>
    <p:notesMasterId r:id="rId270"/>
  </p:notesMasterIdLst>
  <p:handoutMasterIdLst>
    <p:handoutMasterId r:id="rId271"/>
  </p:handoutMasterIdLst>
  <p:sldIdLst>
    <p:sldId id="288" r:id="rId237"/>
    <p:sldId id="461" r:id="rId238"/>
    <p:sldId id="400" r:id="rId239"/>
    <p:sldId id="504" r:id="rId240"/>
    <p:sldId id="503" r:id="rId241"/>
    <p:sldId id="505" r:id="rId242"/>
    <p:sldId id="506" r:id="rId243"/>
    <p:sldId id="507" r:id="rId244"/>
    <p:sldId id="478" r:id="rId245"/>
    <p:sldId id="509" r:id="rId246"/>
    <p:sldId id="510" r:id="rId247"/>
    <p:sldId id="511" r:id="rId248"/>
    <p:sldId id="512" r:id="rId249"/>
    <p:sldId id="513" r:id="rId250"/>
    <p:sldId id="514" r:id="rId251"/>
    <p:sldId id="508" r:id="rId252"/>
    <p:sldId id="516" r:id="rId253"/>
    <p:sldId id="517" r:id="rId254"/>
    <p:sldId id="515" r:id="rId255"/>
    <p:sldId id="445" r:id="rId256"/>
    <p:sldId id="477" r:id="rId257"/>
    <p:sldId id="482" r:id="rId258"/>
    <p:sldId id="450" r:id="rId259"/>
    <p:sldId id="498" r:id="rId260"/>
    <p:sldId id="502" r:id="rId261"/>
    <p:sldId id="500" r:id="rId262"/>
    <p:sldId id="452" r:id="rId263"/>
    <p:sldId id="490" r:id="rId264"/>
    <p:sldId id="453" r:id="rId265"/>
    <p:sldId id="493" r:id="rId266"/>
    <p:sldId id="494" r:id="rId267"/>
    <p:sldId id="518" r:id="rId268"/>
    <p:sldId id="519" r:id="rId26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ortada" id="{962C8EF9-C04D-43FC-B9CC-3137655EB36D}">
          <p14:sldIdLst>
            <p14:sldId id="288"/>
          </p14:sldIdLst>
        </p14:section>
        <p14:section name="Presentación" id="{3D608753-4A96-4EC5-8B73-E29A7DA76826}">
          <p14:sldIdLst>
            <p14:sldId id="461"/>
            <p14:sldId id="400"/>
            <p14:sldId id="504"/>
            <p14:sldId id="503"/>
            <p14:sldId id="505"/>
            <p14:sldId id="506"/>
            <p14:sldId id="507"/>
            <p14:sldId id="478"/>
            <p14:sldId id="509"/>
            <p14:sldId id="510"/>
            <p14:sldId id="511"/>
            <p14:sldId id="512"/>
            <p14:sldId id="513"/>
            <p14:sldId id="514"/>
            <p14:sldId id="508"/>
            <p14:sldId id="516"/>
            <p14:sldId id="517"/>
            <p14:sldId id="515"/>
            <p14:sldId id="445"/>
            <p14:sldId id="477"/>
            <p14:sldId id="482"/>
            <p14:sldId id="450"/>
            <p14:sldId id="498"/>
            <p14:sldId id="502"/>
            <p14:sldId id="500"/>
            <p14:sldId id="452"/>
            <p14:sldId id="490"/>
            <p14:sldId id="453"/>
            <p14:sldId id="493"/>
            <p14:sldId id="494"/>
            <p14:sldId id="518"/>
            <p14:sldId id="51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ín Mota Luis Alfonso (Infotec)" initials="MMLA(" lastIdx="2" clrIdx="0"/>
  <p:cmAuthor id="1" name="Iduñate Rosales Erick" initials="ELIR" lastIdx="9" clrIdx="1"/>
  <p:cmAuthor id="2" name="DGPORPI B" initials="CGLM" lastIdx="1" clrIdx="2"/>
  <p:cmAuthor id="3" name="Cuervo Guzmán Enrique" initials="CGE" lastIdx="6" clrIdx="3"/>
  <p:cmAuthor id="4" name="Reyes Correa Ismael" initials="RCI"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4F81BD"/>
    <a:srgbClr val="FFFF99"/>
    <a:srgbClr val="2D4E77"/>
    <a:srgbClr val="4F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87368" autoAdjust="0"/>
  </p:normalViewPr>
  <p:slideViewPr>
    <p:cSldViewPr snapToGrid="0">
      <p:cViewPr varScale="1">
        <p:scale>
          <a:sx n="68" d="100"/>
          <a:sy n="68" d="100"/>
        </p:scale>
        <p:origin x="80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30"/>
    </p:cViewPr>
  </p:sorterViewPr>
  <p:notesViewPr>
    <p:cSldViewPr snapToGrid="0" showGuides="1">
      <p:cViewPr varScale="1">
        <p:scale>
          <a:sx n="56" d="100"/>
          <a:sy n="56" d="100"/>
        </p:scale>
        <p:origin x="-2802" y="-84"/>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1" Type="http://schemas.openxmlformats.org/officeDocument/2006/relationships/customXml" Target="../customXml/item21.xml"/><Relationship Id="rId63" Type="http://schemas.openxmlformats.org/officeDocument/2006/relationships/customXml" Target="../customXml/item63.xml"/><Relationship Id="rId159" Type="http://schemas.openxmlformats.org/officeDocument/2006/relationships/customXml" Target="../customXml/item159.xml"/><Relationship Id="rId170" Type="http://schemas.openxmlformats.org/officeDocument/2006/relationships/customXml" Target="../customXml/item170.xml"/><Relationship Id="rId226" Type="http://schemas.openxmlformats.org/officeDocument/2006/relationships/customXml" Target="../customXml/item226.xml"/><Relationship Id="rId268" Type="http://schemas.openxmlformats.org/officeDocument/2006/relationships/slide" Target="slides/slide32.xml"/><Relationship Id="rId32" Type="http://schemas.openxmlformats.org/officeDocument/2006/relationships/customXml" Target="../customXml/item32.xml"/><Relationship Id="rId74" Type="http://schemas.openxmlformats.org/officeDocument/2006/relationships/customXml" Target="../customXml/item74.xml"/><Relationship Id="rId128" Type="http://schemas.openxmlformats.org/officeDocument/2006/relationships/customXml" Target="../customXml/item128.xml"/><Relationship Id="rId5" Type="http://schemas.openxmlformats.org/officeDocument/2006/relationships/customXml" Target="../customXml/item5.xml"/><Relationship Id="rId95" Type="http://schemas.openxmlformats.org/officeDocument/2006/relationships/customXml" Target="../customXml/item95.xml"/><Relationship Id="rId160" Type="http://schemas.openxmlformats.org/officeDocument/2006/relationships/customXml" Target="../customXml/item160.xml"/><Relationship Id="rId181" Type="http://schemas.openxmlformats.org/officeDocument/2006/relationships/customXml" Target="../customXml/item181.xml"/><Relationship Id="rId216" Type="http://schemas.openxmlformats.org/officeDocument/2006/relationships/customXml" Target="../customXml/item216.xml"/><Relationship Id="rId237" Type="http://schemas.openxmlformats.org/officeDocument/2006/relationships/slide" Target="slides/slide1.xml"/><Relationship Id="rId258" Type="http://schemas.openxmlformats.org/officeDocument/2006/relationships/slide" Target="slides/slide22.xml"/><Relationship Id="rId22" Type="http://schemas.openxmlformats.org/officeDocument/2006/relationships/customXml" Target="../customXml/item22.xml"/><Relationship Id="rId43" Type="http://schemas.openxmlformats.org/officeDocument/2006/relationships/customXml" Target="../customXml/item43.xml"/><Relationship Id="rId64" Type="http://schemas.openxmlformats.org/officeDocument/2006/relationships/customXml" Target="../customXml/item64.xml"/><Relationship Id="rId118" Type="http://schemas.openxmlformats.org/officeDocument/2006/relationships/customXml" Target="../customXml/item118.xml"/><Relationship Id="rId139" Type="http://schemas.openxmlformats.org/officeDocument/2006/relationships/customXml" Target="../customXml/item139.xml"/><Relationship Id="rId85" Type="http://schemas.openxmlformats.org/officeDocument/2006/relationships/customXml" Target="../customXml/item85.xml"/><Relationship Id="rId150" Type="http://schemas.openxmlformats.org/officeDocument/2006/relationships/customXml" Target="../customXml/item150.xml"/><Relationship Id="rId171" Type="http://schemas.openxmlformats.org/officeDocument/2006/relationships/customXml" Target="../customXml/item171.xml"/><Relationship Id="rId192" Type="http://schemas.openxmlformats.org/officeDocument/2006/relationships/customXml" Target="../customXml/item192.xml"/><Relationship Id="rId206" Type="http://schemas.openxmlformats.org/officeDocument/2006/relationships/customXml" Target="../customXml/item206.xml"/><Relationship Id="rId227" Type="http://schemas.openxmlformats.org/officeDocument/2006/relationships/customXml" Target="../customXml/item227.xml"/><Relationship Id="rId248" Type="http://schemas.openxmlformats.org/officeDocument/2006/relationships/slide" Target="slides/slide12.xml"/><Relationship Id="rId269" Type="http://schemas.openxmlformats.org/officeDocument/2006/relationships/slide" Target="slides/slide33.xml"/><Relationship Id="rId12" Type="http://schemas.openxmlformats.org/officeDocument/2006/relationships/customXml" Target="../customXml/item12.xml"/><Relationship Id="rId33" Type="http://schemas.openxmlformats.org/officeDocument/2006/relationships/customXml" Target="../customXml/item33.xml"/><Relationship Id="rId108" Type="http://schemas.openxmlformats.org/officeDocument/2006/relationships/customXml" Target="../customXml/item108.xml"/><Relationship Id="rId129" Type="http://schemas.openxmlformats.org/officeDocument/2006/relationships/customXml" Target="../customXml/item129.xml"/><Relationship Id="rId54" Type="http://schemas.openxmlformats.org/officeDocument/2006/relationships/customXml" Target="../customXml/item54.xml"/><Relationship Id="rId75" Type="http://schemas.openxmlformats.org/officeDocument/2006/relationships/customXml" Target="../customXml/item75.xml"/><Relationship Id="rId96" Type="http://schemas.openxmlformats.org/officeDocument/2006/relationships/customXml" Target="../customXml/item96.xml"/><Relationship Id="rId140" Type="http://schemas.openxmlformats.org/officeDocument/2006/relationships/customXml" Target="../customXml/item140.xml"/><Relationship Id="rId161" Type="http://schemas.openxmlformats.org/officeDocument/2006/relationships/customXml" Target="../customXml/item161.xml"/><Relationship Id="rId182" Type="http://schemas.openxmlformats.org/officeDocument/2006/relationships/customXml" Target="../customXml/item182.xml"/><Relationship Id="rId217" Type="http://schemas.openxmlformats.org/officeDocument/2006/relationships/customXml" Target="../customXml/item217.xml"/><Relationship Id="rId6" Type="http://schemas.openxmlformats.org/officeDocument/2006/relationships/customXml" Target="../customXml/item6.xml"/><Relationship Id="rId238" Type="http://schemas.openxmlformats.org/officeDocument/2006/relationships/slide" Target="slides/slide2.xml"/><Relationship Id="rId259" Type="http://schemas.openxmlformats.org/officeDocument/2006/relationships/slide" Target="slides/slide23.xml"/><Relationship Id="rId23" Type="http://schemas.openxmlformats.org/officeDocument/2006/relationships/customXml" Target="../customXml/item23.xml"/><Relationship Id="rId119" Type="http://schemas.openxmlformats.org/officeDocument/2006/relationships/customXml" Target="../customXml/item119.xml"/><Relationship Id="rId270" Type="http://schemas.openxmlformats.org/officeDocument/2006/relationships/notesMaster" Target="notesMasters/notesMaster1.xml"/><Relationship Id="rId44" Type="http://schemas.openxmlformats.org/officeDocument/2006/relationships/customXml" Target="../customXml/item44.xml"/><Relationship Id="rId65" Type="http://schemas.openxmlformats.org/officeDocument/2006/relationships/customXml" Target="../customXml/item65.xml"/><Relationship Id="rId86" Type="http://schemas.openxmlformats.org/officeDocument/2006/relationships/customXml" Target="../customXml/item86.xml"/><Relationship Id="rId130" Type="http://schemas.openxmlformats.org/officeDocument/2006/relationships/customXml" Target="../customXml/item130.xml"/><Relationship Id="rId151" Type="http://schemas.openxmlformats.org/officeDocument/2006/relationships/customXml" Target="../customXml/item151.xml"/><Relationship Id="rId172" Type="http://schemas.openxmlformats.org/officeDocument/2006/relationships/customXml" Target="../customXml/item172.xml"/><Relationship Id="rId193" Type="http://schemas.openxmlformats.org/officeDocument/2006/relationships/customXml" Target="../customXml/item193.xml"/><Relationship Id="rId207" Type="http://schemas.openxmlformats.org/officeDocument/2006/relationships/customXml" Target="../customXml/item207.xml"/><Relationship Id="rId228" Type="http://schemas.openxmlformats.org/officeDocument/2006/relationships/customXml" Target="../customXml/item228.xml"/><Relationship Id="rId249" Type="http://schemas.openxmlformats.org/officeDocument/2006/relationships/slide" Target="slides/slide13.xml"/><Relationship Id="rId13" Type="http://schemas.openxmlformats.org/officeDocument/2006/relationships/customXml" Target="../customXml/item13.xml"/><Relationship Id="rId109" Type="http://schemas.openxmlformats.org/officeDocument/2006/relationships/customXml" Target="../customXml/item109.xml"/><Relationship Id="rId260" Type="http://schemas.openxmlformats.org/officeDocument/2006/relationships/slide" Target="slides/slide24.xml"/><Relationship Id="rId34" Type="http://schemas.openxmlformats.org/officeDocument/2006/relationships/customXml" Target="../customXml/item34.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20" Type="http://schemas.openxmlformats.org/officeDocument/2006/relationships/customXml" Target="../customXml/item120.xml"/><Relationship Id="rId141" Type="http://schemas.openxmlformats.org/officeDocument/2006/relationships/customXml" Target="../customXml/item141.xml"/><Relationship Id="rId7" Type="http://schemas.openxmlformats.org/officeDocument/2006/relationships/customXml" Target="../customXml/item7.xml"/><Relationship Id="rId162" Type="http://schemas.openxmlformats.org/officeDocument/2006/relationships/customXml" Target="../customXml/item162.xml"/><Relationship Id="rId183" Type="http://schemas.openxmlformats.org/officeDocument/2006/relationships/customXml" Target="../customXml/item183.xml"/><Relationship Id="rId218" Type="http://schemas.openxmlformats.org/officeDocument/2006/relationships/customXml" Target="../customXml/item218.xml"/><Relationship Id="rId239" Type="http://schemas.openxmlformats.org/officeDocument/2006/relationships/slide" Target="slides/slide3.xml"/><Relationship Id="rId250" Type="http://schemas.openxmlformats.org/officeDocument/2006/relationships/slide" Target="slides/slide14.xml"/><Relationship Id="rId271" Type="http://schemas.openxmlformats.org/officeDocument/2006/relationships/handoutMaster" Target="handoutMasters/handoutMaster1.xml"/><Relationship Id="rId24" Type="http://schemas.openxmlformats.org/officeDocument/2006/relationships/customXml" Target="../customXml/item24.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31" Type="http://schemas.openxmlformats.org/officeDocument/2006/relationships/customXml" Target="../customXml/item131.xml"/><Relationship Id="rId152" Type="http://schemas.openxmlformats.org/officeDocument/2006/relationships/customXml" Target="../customXml/item152.xml"/><Relationship Id="rId173" Type="http://schemas.openxmlformats.org/officeDocument/2006/relationships/customXml" Target="../customXml/item173.xml"/><Relationship Id="rId194" Type="http://schemas.openxmlformats.org/officeDocument/2006/relationships/customXml" Target="../customXml/item194.xml"/><Relationship Id="rId208" Type="http://schemas.openxmlformats.org/officeDocument/2006/relationships/customXml" Target="../customXml/item208.xml"/><Relationship Id="rId229" Type="http://schemas.openxmlformats.org/officeDocument/2006/relationships/customXml" Target="../customXml/item229.xml"/><Relationship Id="rId240" Type="http://schemas.openxmlformats.org/officeDocument/2006/relationships/slide" Target="slides/slide4.xml"/><Relationship Id="rId261" Type="http://schemas.openxmlformats.org/officeDocument/2006/relationships/slide" Target="slides/slide25.xml"/><Relationship Id="rId14" Type="http://schemas.openxmlformats.org/officeDocument/2006/relationships/customXml" Target="../customXml/item14.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8" Type="http://schemas.openxmlformats.org/officeDocument/2006/relationships/customXml" Target="../customXml/item8.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customXml" Target="../customXml/item142.xml"/><Relationship Id="rId163" Type="http://schemas.openxmlformats.org/officeDocument/2006/relationships/customXml" Target="../customXml/item163.xml"/><Relationship Id="rId184" Type="http://schemas.openxmlformats.org/officeDocument/2006/relationships/customXml" Target="../customXml/item184.xml"/><Relationship Id="rId219" Type="http://schemas.openxmlformats.org/officeDocument/2006/relationships/customXml" Target="../customXml/item219.xml"/><Relationship Id="rId230" Type="http://schemas.openxmlformats.org/officeDocument/2006/relationships/customXml" Target="../customXml/item230.xml"/><Relationship Id="rId251" Type="http://schemas.openxmlformats.org/officeDocument/2006/relationships/slide" Target="slides/slide15.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272" Type="http://schemas.openxmlformats.org/officeDocument/2006/relationships/commentAuthors" Target="commentAuthors.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customXml" Target="../customXml/item153.xml"/><Relationship Id="rId174" Type="http://schemas.openxmlformats.org/officeDocument/2006/relationships/customXml" Target="../customXml/item174.xml"/><Relationship Id="rId195" Type="http://schemas.openxmlformats.org/officeDocument/2006/relationships/customXml" Target="../customXml/item195.xml"/><Relationship Id="rId209" Type="http://schemas.openxmlformats.org/officeDocument/2006/relationships/customXml" Target="../customXml/item209.xml"/><Relationship Id="rId220" Type="http://schemas.openxmlformats.org/officeDocument/2006/relationships/customXml" Target="../customXml/item220.xml"/><Relationship Id="rId241" Type="http://schemas.openxmlformats.org/officeDocument/2006/relationships/slide" Target="slides/slide5.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262" Type="http://schemas.openxmlformats.org/officeDocument/2006/relationships/slide" Target="slides/slide26.xml"/><Relationship Id="rId78" Type="http://schemas.openxmlformats.org/officeDocument/2006/relationships/customXml" Target="../customXml/item78.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customXml" Target="../customXml/item143.xml"/><Relationship Id="rId164" Type="http://schemas.openxmlformats.org/officeDocument/2006/relationships/customXml" Target="../customXml/item164.xml"/><Relationship Id="rId185" Type="http://schemas.openxmlformats.org/officeDocument/2006/relationships/customXml" Target="../customXml/item185.xml"/><Relationship Id="rId9" Type="http://schemas.openxmlformats.org/officeDocument/2006/relationships/customXml" Target="../customXml/item9.xml"/><Relationship Id="rId210" Type="http://schemas.openxmlformats.org/officeDocument/2006/relationships/customXml" Target="../customXml/item210.xml"/><Relationship Id="rId26" Type="http://schemas.openxmlformats.org/officeDocument/2006/relationships/customXml" Target="../customXml/item26.xml"/><Relationship Id="rId231" Type="http://schemas.openxmlformats.org/officeDocument/2006/relationships/customXml" Target="../customXml/item231.xml"/><Relationship Id="rId252" Type="http://schemas.openxmlformats.org/officeDocument/2006/relationships/slide" Target="slides/slide16.xml"/><Relationship Id="rId273" Type="http://schemas.openxmlformats.org/officeDocument/2006/relationships/presProps" Target="presProps.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54" Type="http://schemas.openxmlformats.org/officeDocument/2006/relationships/customXml" Target="../customXml/item154.xml"/><Relationship Id="rId175" Type="http://schemas.openxmlformats.org/officeDocument/2006/relationships/customXml" Target="../customXml/item175.xml"/><Relationship Id="rId196" Type="http://schemas.openxmlformats.org/officeDocument/2006/relationships/customXml" Target="../customXml/item196.xml"/><Relationship Id="rId200" Type="http://schemas.openxmlformats.org/officeDocument/2006/relationships/customXml" Target="../customXml/item200.xml"/><Relationship Id="rId16" Type="http://schemas.openxmlformats.org/officeDocument/2006/relationships/customXml" Target="../customXml/item16.xml"/><Relationship Id="rId221" Type="http://schemas.openxmlformats.org/officeDocument/2006/relationships/customXml" Target="../customXml/item221.xml"/><Relationship Id="rId242" Type="http://schemas.openxmlformats.org/officeDocument/2006/relationships/slide" Target="slides/slide6.xml"/><Relationship Id="rId263" Type="http://schemas.openxmlformats.org/officeDocument/2006/relationships/slide" Target="slides/slide27.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44" Type="http://schemas.openxmlformats.org/officeDocument/2006/relationships/customXml" Target="../customXml/item144.xml"/><Relationship Id="rId90" Type="http://schemas.openxmlformats.org/officeDocument/2006/relationships/customXml" Target="../customXml/item90.xml"/><Relationship Id="rId165" Type="http://schemas.openxmlformats.org/officeDocument/2006/relationships/customXml" Target="../customXml/item165.xml"/><Relationship Id="rId186" Type="http://schemas.openxmlformats.org/officeDocument/2006/relationships/customXml" Target="../customXml/item186.xml"/><Relationship Id="rId211" Type="http://schemas.openxmlformats.org/officeDocument/2006/relationships/customXml" Target="../customXml/item211.xml"/><Relationship Id="rId232" Type="http://schemas.openxmlformats.org/officeDocument/2006/relationships/customXml" Target="../customXml/item232.xml"/><Relationship Id="rId253" Type="http://schemas.openxmlformats.org/officeDocument/2006/relationships/slide" Target="slides/slide17.xml"/><Relationship Id="rId274" Type="http://schemas.openxmlformats.org/officeDocument/2006/relationships/viewProps" Target="viewProps.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customXml" Target="../customXml/item113.xml"/><Relationship Id="rId134" Type="http://schemas.openxmlformats.org/officeDocument/2006/relationships/customXml" Target="../customXml/item134.xml"/><Relationship Id="rId80" Type="http://schemas.openxmlformats.org/officeDocument/2006/relationships/customXml" Target="../customXml/item80.xml"/><Relationship Id="rId155" Type="http://schemas.openxmlformats.org/officeDocument/2006/relationships/customXml" Target="../customXml/item155.xml"/><Relationship Id="rId176" Type="http://schemas.openxmlformats.org/officeDocument/2006/relationships/customXml" Target="../customXml/item176.xml"/><Relationship Id="rId197" Type="http://schemas.openxmlformats.org/officeDocument/2006/relationships/customXml" Target="../customXml/item197.xml"/><Relationship Id="rId201" Type="http://schemas.openxmlformats.org/officeDocument/2006/relationships/customXml" Target="../customXml/item201.xml"/><Relationship Id="rId222" Type="http://schemas.openxmlformats.org/officeDocument/2006/relationships/customXml" Target="../customXml/item222.xml"/><Relationship Id="rId243" Type="http://schemas.openxmlformats.org/officeDocument/2006/relationships/slide" Target="slides/slide7.xml"/><Relationship Id="rId264" Type="http://schemas.openxmlformats.org/officeDocument/2006/relationships/slide" Target="slides/slide28.xml"/><Relationship Id="rId17" Type="http://schemas.openxmlformats.org/officeDocument/2006/relationships/customXml" Target="../customXml/item17.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24" Type="http://schemas.openxmlformats.org/officeDocument/2006/relationships/customXml" Target="../customXml/item124.xml"/><Relationship Id="rId70" Type="http://schemas.openxmlformats.org/officeDocument/2006/relationships/customXml" Target="../customXml/item70.xml"/><Relationship Id="rId91" Type="http://schemas.openxmlformats.org/officeDocument/2006/relationships/customXml" Target="../customXml/item91.xml"/><Relationship Id="rId145" Type="http://schemas.openxmlformats.org/officeDocument/2006/relationships/customXml" Target="../customXml/item145.xml"/><Relationship Id="rId166" Type="http://schemas.openxmlformats.org/officeDocument/2006/relationships/customXml" Target="../customXml/item166.xml"/><Relationship Id="rId187" Type="http://schemas.openxmlformats.org/officeDocument/2006/relationships/customXml" Target="../customXml/item187.xml"/><Relationship Id="rId1" Type="http://schemas.openxmlformats.org/officeDocument/2006/relationships/customXml" Target="../customXml/item1.xml"/><Relationship Id="rId212" Type="http://schemas.openxmlformats.org/officeDocument/2006/relationships/customXml" Target="../customXml/item212.xml"/><Relationship Id="rId233" Type="http://schemas.openxmlformats.org/officeDocument/2006/relationships/customXml" Target="../customXml/item233.xml"/><Relationship Id="rId254" Type="http://schemas.openxmlformats.org/officeDocument/2006/relationships/slide" Target="slides/slide18.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275" Type="http://schemas.openxmlformats.org/officeDocument/2006/relationships/theme" Target="theme/theme1.xml"/><Relationship Id="rId60" Type="http://schemas.openxmlformats.org/officeDocument/2006/relationships/customXml" Target="../customXml/item60.xml"/><Relationship Id="rId81" Type="http://schemas.openxmlformats.org/officeDocument/2006/relationships/customXml" Target="../customXml/item81.xml"/><Relationship Id="rId135" Type="http://schemas.openxmlformats.org/officeDocument/2006/relationships/customXml" Target="../customXml/item135.xml"/><Relationship Id="rId156" Type="http://schemas.openxmlformats.org/officeDocument/2006/relationships/customXml" Target="../customXml/item156.xml"/><Relationship Id="rId177" Type="http://schemas.openxmlformats.org/officeDocument/2006/relationships/customXml" Target="../customXml/item177.xml"/><Relationship Id="rId198" Type="http://schemas.openxmlformats.org/officeDocument/2006/relationships/customXml" Target="../customXml/item198.xml"/><Relationship Id="rId202" Type="http://schemas.openxmlformats.org/officeDocument/2006/relationships/customXml" Target="../customXml/item202.xml"/><Relationship Id="rId223" Type="http://schemas.openxmlformats.org/officeDocument/2006/relationships/customXml" Target="../customXml/item223.xml"/><Relationship Id="rId244" Type="http://schemas.openxmlformats.org/officeDocument/2006/relationships/slide" Target="slides/slide8.xml"/><Relationship Id="rId18" Type="http://schemas.openxmlformats.org/officeDocument/2006/relationships/customXml" Target="../customXml/item18.xml"/><Relationship Id="rId39" Type="http://schemas.openxmlformats.org/officeDocument/2006/relationships/customXml" Target="../customXml/item39.xml"/><Relationship Id="rId265" Type="http://schemas.openxmlformats.org/officeDocument/2006/relationships/slide" Target="slides/slide29.xml"/><Relationship Id="rId50" Type="http://schemas.openxmlformats.org/officeDocument/2006/relationships/customXml" Target="../customXml/item50.xml"/><Relationship Id="rId104" Type="http://schemas.openxmlformats.org/officeDocument/2006/relationships/customXml" Target="../customXml/item104.xml"/><Relationship Id="rId125" Type="http://schemas.openxmlformats.org/officeDocument/2006/relationships/customXml" Target="../customXml/item125.xml"/><Relationship Id="rId146" Type="http://schemas.openxmlformats.org/officeDocument/2006/relationships/customXml" Target="../customXml/item146.xml"/><Relationship Id="rId167" Type="http://schemas.openxmlformats.org/officeDocument/2006/relationships/customXml" Target="../customXml/item167.xml"/><Relationship Id="rId188" Type="http://schemas.openxmlformats.org/officeDocument/2006/relationships/customXml" Target="../customXml/item188.xml"/><Relationship Id="rId71" Type="http://schemas.openxmlformats.org/officeDocument/2006/relationships/customXml" Target="../customXml/item71.xml"/><Relationship Id="rId92" Type="http://schemas.openxmlformats.org/officeDocument/2006/relationships/customXml" Target="../customXml/item92.xml"/><Relationship Id="rId213" Type="http://schemas.openxmlformats.org/officeDocument/2006/relationships/customXml" Target="../customXml/item213.xml"/><Relationship Id="rId234" Type="http://schemas.openxmlformats.org/officeDocument/2006/relationships/customXml" Target="../customXml/item234.xml"/><Relationship Id="rId2" Type="http://schemas.openxmlformats.org/officeDocument/2006/relationships/customXml" Target="../customXml/item2.xml"/><Relationship Id="rId29" Type="http://schemas.openxmlformats.org/officeDocument/2006/relationships/customXml" Target="../customXml/item29.xml"/><Relationship Id="rId255" Type="http://schemas.openxmlformats.org/officeDocument/2006/relationships/slide" Target="slides/slide19.xml"/><Relationship Id="rId276" Type="http://schemas.openxmlformats.org/officeDocument/2006/relationships/tableStyles" Target="tableStyles.xml"/><Relationship Id="rId40" Type="http://schemas.openxmlformats.org/officeDocument/2006/relationships/customXml" Target="../customXml/item40.xml"/><Relationship Id="rId115" Type="http://schemas.openxmlformats.org/officeDocument/2006/relationships/customXml" Target="../customXml/item115.xml"/><Relationship Id="rId136" Type="http://schemas.openxmlformats.org/officeDocument/2006/relationships/customXml" Target="../customXml/item136.xml"/><Relationship Id="rId157" Type="http://schemas.openxmlformats.org/officeDocument/2006/relationships/customXml" Target="../customXml/item157.xml"/><Relationship Id="rId178" Type="http://schemas.openxmlformats.org/officeDocument/2006/relationships/customXml" Target="../customXml/item178.xml"/><Relationship Id="rId61" Type="http://schemas.openxmlformats.org/officeDocument/2006/relationships/customXml" Target="../customXml/item61.xml"/><Relationship Id="rId82" Type="http://schemas.openxmlformats.org/officeDocument/2006/relationships/customXml" Target="../customXml/item82.xml"/><Relationship Id="rId199" Type="http://schemas.openxmlformats.org/officeDocument/2006/relationships/customXml" Target="../customXml/item199.xml"/><Relationship Id="rId203" Type="http://schemas.openxmlformats.org/officeDocument/2006/relationships/customXml" Target="../customXml/item203.xml"/><Relationship Id="rId19" Type="http://schemas.openxmlformats.org/officeDocument/2006/relationships/customXml" Target="../customXml/item19.xml"/><Relationship Id="rId224" Type="http://schemas.openxmlformats.org/officeDocument/2006/relationships/customXml" Target="../customXml/item224.xml"/><Relationship Id="rId245" Type="http://schemas.openxmlformats.org/officeDocument/2006/relationships/slide" Target="slides/slide9.xml"/><Relationship Id="rId266" Type="http://schemas.openxmlformats.org/officeDocument/2006/relationships/slide" Target="slides/slide30.xml"/><Relationship Id="rId30" Type="http://schemas.openxmlformats.org/officeDocument/2006/relationships/customXml" Target="../customXml/item3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customXml" Target="../customXml/item147.xml"/><Relationship Id="rId168" Type="http://schemas.openxmlformats.org/officeDocument/2006/relationships/customXml" Target="../customXml/item16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189" Type="http://schemas.openxmlformats.org/officeDocument/2006/relationships/customXml" Target="../customXml/item189.xml"/><Relationship Id="rId3" Type="http://schemas.openxmlformats.org/officeDocument/2006/relationships/customXml" Target="../customXml/item3.xml"/><Relationship Id="rId214" Type="http://schemas.openxmlformats.org/officeDocument/2006/relationships/customXml" Target="../customXml/item214.xml"/><Relationship Id="rId235" Type="http://schemas.openxmlformats.org/officeDocument/2006/relationships/customXml" Target="../customXml/item235.xml"/><Relationship Id="rId256" Type="http://schemas.openxmlformats.org/officeDocument/2006/relationships/slide" Target="slides/slide20.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customXml" Target="../customXml/item158.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179" Type="http://schemas.openxmlformats.org/officeDocument/2006/relationships/customXml" Target="../customXml/item179.xml"/><Relationship Id="rId190" Type="http://schemas.openxmlformats.org/officeDocument/2006/relationships/customXml" Target="../customXml/item190.xml"/><Relationship Id="rId204" Type="http://schemas.openxmlformats.org/officeDocument/2006/relationships/customXml" Target="../customXml/item204.xml"/><Relationship Id="rId225" Type="http://schemas.openxmlformats.org/officeDocument/2006/relationships/customXml" Target="../customXml/item225.xml"/><Relationship Id="rId246" Type="http://schemas.openxmlformats.org/officeDocument/2006/relationships/slide" Target="slides/slide10.xml"/><Relationship Id="rId267" Type="http://schemas.openxmlformats.org/officeDocument/2006/relationships/slide" Target="slides/slide31.xml"/><Relationship Id="rId106" Type="http://schemas.openxmlformats.org/officeDocument/2006/relationships/customXml" Target="../customXml/item106.xml"/><Relationship Id="rId127" Type="http://schemas.openxmlformats.org/officeDocument/2006/relationships/customXml" Target="../customXml/item127.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94" Type="http://schemas.openxmlformats.org/officeDocument/2006/relationships/customXml" Target="../customXml/item94.xml"/><Relationship Id="rId148" Type="http://schemas.openxmlformats.org/officeDocument/2006/relationships/customXml" Target="../customXml/item148.xml"/><Relationship Id="rId169" Type="http://schemas.openxmlformats.org/officeDocument/2006/relationships/customXml" Target="../customXml/item169.xml"/><Relationship Id="rId4" Type="http://schemas.openxmlformats.org/officeDocument/2006/relationships/customXml" Target="../customXml/item4.xml"/><Relationship Id="rId180" Type="http://schemas.openxmlformats.org/officeDocument/2006/relationships/customXml" Target="../customXml/item180.xml"/><Relationship Id="rId215" Type="http://schemas.openxmlformats.org/officeDocument/2006/relationships/customXml" Target="../customXml/item215.xml"/><Relationship Id="rId236" Type="http://schemas.openxmlformats.org/officeDocument/2006/relationships/slideMaster" Target="slideMasters/slideMaster1.xml"/><Relationship Id="rId257" Type="http://schemas.openxmlformats.org/officeDocument/2006/relationships/slide" Target="slides/slide21.xml"/><Relationship Id="rId42" Type="http://schemas.openxmlformats.org/officeDocument/2006/relationships/customXml" Target="../customXml/item42.xml"/><Relationship Id="rId84" Type="http://schemas.openxmlformats.org/officeDocument/2006/relationships/customXml" Target="../customXml/item84.xml"/><Relationship Id="rId138" Type="http://schemas.openxmlformats.org/officeDocument/2006/relationships/customXml" Target="../customXml/item138.xml"/><Relationship Id="rId191" Type="http://schemas.openxmlformats.org/officeDocument/2006/relationships/customXml" Target="../customXml/item191.xml"/><Relationship Id="rId205" Type="http://schemas.openxmlformats.org/officeDocument/2006/relationships/customXml" Target="../customXml/item205.xml"/><Relationship Id="rId247" Type="http://schemas.openxmlformats.org/officeDocument/2006/relationships/slide" Target="slides/slide11.xml"/><Relationship Id="rId107" Type="http://schemas.openxmlformats.org/officeDocument/2006/relationships/customXml" Target="../customXml/item107.xml"/><Relationship Id="rId11" Type="http://schemas.openxmlformats.org/officeDocument/2006/relationships/customXml" Target="../customXml/item11.xml"/><Relationship Id="rId53" Type="http://schemas.openxmlformats.org/officeDocument/2006/relationships/customXml" Target="../customXml/item53.xml"/><Relationship Id="rId149" Type="http://schemas.openxmlformats.org/officeDocument/2006/relationships/customXml" Target="../customXml/item1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r>
              <a:rPr lang="es-MX" smtClean="0"/>
              <a:t>CNBV - Plataforma Tecnológica de Supervisión Planeación de Visita</a:t>
            </a:r>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35" tIns="45718" rIns="91435" bIns="45718" rtlCol="0"/>
          <a:lstStyle>
            <a:lvl1pPr algn="r">
              <a:defRPr sz="1200"/>
            </a:lvl1pPr>
          </a:lstStyle>
          <a:p>
            <a:fld id="{BF87F4A3-F21E-4461-8D66-C9768BD21A43}" type="datetime1">
              <a:rPr lang="es-MX" smtClean="0"/>
              <a:t>12/01/2017</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35" tIns="45718" rIns="91435" bIns="45718" rtlCol="0" anchor="b"/>
          <a:lstStyle>
            <a:lvl1pPr algn="l">
              <a:defRPr sz="1200"/>
            </a:lvl1pPr>
          </a:lstStyle>
          <a:p>
            <a:r>
              <a:rPr lang="es-MX" smtClean="0"/>
              <a:t>Diseño Conceptual de Interfaz Gráfica</a:t>
            </a:r>
            <a:endParaRPr lang="es-MX"/>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35" tIns="45718" rIns="91435" bIns="45718" rtlCol="0" anchor="b"/>
          <a:lstStyle>
            <a:lvl1pPr algn="r">
              <a:defRPr sz="1200"/>
            </a:lvl1pPr>
          </a:lstStyle>
          <a:p>
            <a:fld id="{DF441D08-AB2E-4CCD-9703-8ECFFA6384E4}" type="slidenum">
              <a:rPr lang="es-MX" smtClean="0"/>
              <a:t>‹Nº›</a:t>
            </a:fld>
            <a:endParaRPr lang="es-MX"/>
          </a:p>
        </p:txBody>
      </p:sp>
    </p:spTree>
    <p:extLst>
      <p:ext uri="{BB962C8B-B14F-4D97-AF65-F5344CB8AC3E}">
        <p14:creationId xmlns:p14="http://schemas.microsoft.com/office/powerpoint/2010/main" val="323291258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r>
              <a:rPr lang="es-MX" smtClean="0"/>
              <a:t>CNBV - Plataforma Tecnológica de Supervisión Planeación de Visita</a:t>
            </a:r>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35" tIns="45718" rIns="91435" bIns="45718" rtlCol="0"/>
          <a:lstStyle>
            <a:lvl1pPr algn="r">
              <a:defRPr sz="1200"/>
            </a:lvl1pPr>
          </a:lstStyle>
          <a:p>
            <a:fld id="{8808FD5E-965B-4DE3-9380-173240C4546F}" type="datetime1">
              <a:rPr lang="es-MX" smtClean="0"/>
              <a:t>12/01/2017</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5" tIns="45718" rIns="91435" bIns="45718"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35" tIns="45718" rIns="91435" bIns="45718"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35" tIns="45718" rIns="91435" bIns="45718" rtlCol="0" anchor="b"/>
          <a:lstStyle>
            <a:lvl1pPr algn="l">
              <a:defRPr sz="1200"/>
            </a:lvl1pPr>
          </a:lstStyle>
          <a:p>
            <a:r>
              <a:rPr lang="es-MX" smtClean="0"/>
              <a:t>Diseño Conceptual de Interfaz Gráfica</a:t>
            </a:r>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35" tIns="45718" rIns="91435" bIns="45718" rtlCol="0" anchor="b"/>
          <a:lstStyle>
            <a:lvl1pPr algn="r">
              <a:defRPr sz="1200"/>
            </a:lvl1pPr>
          </a:lstStyle>
          <a:p>
            <a:fld id="{27AB3153-6B84-453A-9A82-4A1E9F023FE9}" type="slidenum">
              <a:rPr lang="es-MX" smtClean="0"/>
              <a:t>‹Nº›</a:t>
            </a:fld>
            <a:endParaRPr lang="es-MX"/>
          </a:p>
        </p:txBody>
      </p:sp>
    </p:spTree>
    <p:extLst>
      <p:ext uri="{BB962C8B-B14F-4D97-AF65-F5344CB8AC3E}">
        <p14:creationId xmlns:p14="http://schemas.microsoft.com/office/powerpoint/2010/main" val="82034091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Ventajas y desventajas</a:t>
            </a:r>
            <a:r>
              <a:rPr lang="es-MX" baseline="0" dirty="0" smtClean="0"/>
              <a:t> de una y otra metodología</a:t>
            </a:r>
          </a:p>
          <a:p>
            <a:endParaRPr lang="es-MX" baseline="0" dirty="0" smtClean="0"/>
          </a:p>
          <a:p>
            <a:r>
              <a:rPr lang="es-MX" baseline="0" dirty="0" smtClean="0"/>
              <a:t>Pendientes</a:t>
            </a:r>
          </a:p>
        </p:txBody>
      </p:sp>
      <p:sp>
        <p:nvSpPr>
          <p:cNvPr id="4" name="3 Marcador de número de diapositiva"/>
          <p:cNvSpPr>
            <a:spLocks noGrp="1"/>
          </p:cNvSpPr>
          <p:nvPr>
            <p:ph type="sldNum" sz="quarter" idx="10"/>
          </p:nvPr>
        </p:nvSpPr>
        <p:spPr/>
        <p:txBody>
          <a:bodyPr/>
          <a:lstStyle/>
          <a:p>
            <a:fld id="{27AB3153-6B84-453A-9A82-4A1E9F023FE9}" type="slidenum">
              <a:rPr lang="es-MX" smtClean="0"/>
              <a:t>1</a:t>
            </a:fld>
            <a:endParaRPr lang="es-MX"/>
          </a:p>
        </p:txBody>
      </p:sp>
      <p:sp>
        <p:nvSpPr>
          <p:cNvPr id="5" name="4 Marcador de fecha"/>
          <p:cNvSpPr>
            <a:spLocks noGrp="1"/>
          </p:cNvSpPr>
          <p:nvPr>
            <p:ph type="dt" idx="11"/>
          </p:nvPr>
        </p:nvSpPr>
        <p:spPr/>
        <p:txBody>
          <a:bodyPr/>
          <a:lstStyle/>
          <a:p>
            <a:fld id="{FF3D459C-043F-417E-8DD4-C2E5C3126D92}" type="datetime1">
              <a:rPr lang="es-MX" smtClean="0"/>
              <a:t>12/01/2017</a:t>
            </a:fld>
            <a:endParaRPr lang="es-MX"/>
          </a:p>
        </p:txBody>
      </p:sp>
    </p:spTree>
    <p:extLst>
      <p:ext uri="{BB962C8B-B14F-4D97-AF65-F5344CB8AC3E}">
        <p14:creationId xmlns:p14="http://schemas.microsoft.com/office/powerpoint/2010/main" val="1875565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6" name="5 Marcador de número de diapositiva"/>
          <p:cNvSpPr>
            <a:spLocks noGrp="1"/>
          </p:cNvSpPr>
          <p:nvPr>
            <p:ph type="sldNum" sz="quarter" idx="12"/>
          </p:nvPr>
        </p:nvSpPr>
        <p:spPr/>
        <p:txBody>
          <a:bodyPr/>
          <a:lstStyle/>
          <a:p>
            <a:fld id="{27AB3153-6B84-453A-9A82-4A1E9F023FE9}" type="slidenum">
              <a:rPr lang="es-MX" smtClean="0"/>
              <a:t>10</a:t>
            </a:fld>
            <a:endParaRPr lang="es-MX"/>
          </a:p>
        </p:txBody>
      </p:sp>
      <p:sp>
        <p:nvSpPr>
          <p:cNvPr id="4" name="3 Marcador de fecha"/>
          <p:cNvSpPr>
            <a:spLocks noGrp="1"/>
          </p:cNvSpPr>
          <p:nvPr>
            <p:ph type="dt" idx="13"/>
          </p:nvPr>
        </p:nvSpPr>
        <p:spPr/>
        <p:txBody>
          <a:bodyPr/>
          <a:lstStyle/>
          <a:p>
            <a:fld id="{DA3EF0FD-398F-4D99-8C22-051F6AFD260F}" type="datetime1">
              <a:rPr lang="es-MX" smtClean="0"/>
              <a:t>12/01/2017</a:t>
            </a:fld>
            <a:endParaRPr lang="es-MX"/>
          </a:p>
        </p:txBody>
      </p:sp>
    </p:spTree>
    <p:extLst>
      <p:ext uri="{BB962C8B-B14F-4D97-AF65-F5344CB8AC3E}">
        <p14:creationId xmlns:p14="http://schemas.microsoft.com/office/powerpoint/2010/main" val="760964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6" name="5 Marcador de número de diapositiva"/>
          <p:cNvSpPr>
            <a:spLocks noGrp="1"/>
          </p:cNvSpPr>
          <p:nvPr>
            <p:ph type="sldNum" sz="quarter" idx="12"/>
          </p:nvPr>
        </p:nvSpPr>
        <p:spPr/>
        <p:txBody>
          <a:bodyPr/>
          <a:lstStyle/>
          <a:p>
            <a:fld id="{27AB3153-6B84-453A-9A82-4A1E9F023FE9}" type="slidenum">
              <a:rPr lang="es-MX" smtClean="0"/>
              <a:t>11</a:t>
            </a:fld>
            <a:endParaRPr lang="es-MX"/>
          </a:p>
        </p:txBody>
      </p:sp>
      <p:sp>
        <p:nvSpPr>
          <p:cNvPr id="4" name="3 Marcador de fecha"/>
          <p:cNvSpPr>
            <a:spLocks noGrp="1"/>
          </p:cNvSpPr>
          <p:nvPr>
            <p:ph type="dt" idx="13"/>
          </p:nvPr>
        </p:nvSpPr>
        <p:spPr/>
        <p:txBody>
          <a:bodyPr/>
          <a:lstStyle/>
          <a:p>
            <a:fld id="{DF1C865F-E2C5-4F77-9D0F-9AB1990083BE}" type="datetime1">
              <a:rPr lang="es-MX" smtClean="0"/>
              <a:t>12/01/2017</a:t>
            </a:fld>
            <a:endParaRPr lang="es-MX"/>
          </a:p>
        </p:txBody>
      </p:sp>
    </p:spTree>
    <p:extLst>
      <p:ext uri="{BB962C8B-B14F-4D97-AF65-F5344CB8AC3E}">
        <p14:creationId xmlns:p14="http://schemas.microsoft.com/office/powerpoint/2010/main" val="760964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6" name="5 Marcador de número de diapositiva"/>
          <p:cNvSpPr>
            <a:spLocks noGrp="1"/>
          </p:cNvSpPr>
          <p:nvPr>
            <p:ph type="sldNum" sz="quarter" idx="12"/>
          </p:nvPr>
        </p:nvSpPr>
        <p:spPr/>
        <p:txBody>
          <a:bodyPr/>
          <a:lstStyle/>
          <a:p>
            <a:fld id="{27AB3153-6B84-453A-9A82-4A1E9F023FE9}" type="slidenum">
              <a:rPr lang="es-MX" smtClean="0"/>
              <a:t>12</a:t>
            </a:fld>
            <a:endParaRPr lang="es-MX"/>
          </a:p>
        </p:txBody>
      </p:sp>
      <p:sp>
        <p:nvSpPr>
          <p:cNvPr id="4" name="3 Marcador de fecha"/>
          <p:cNvSpPr>
            <a:spLocks noGrp="1"/>
          </p:cNvSpPr>
          <p:nvPr>
            <p:ph type="dt" idx="13"/>
          </p:nvPr>
        </p:nvSpPr>
        <p:spPr/>
        <p:txBody>
          <a:bodyPr/>
          <a:lstStyle/>
          <a:p>
            <a:fld id="{FAABF4E0-D157-47A0-8B9A-0BA37E755FBC}" type="datetime1">
              <a:rPr lang="es-MX" smtClean="0"/>
              <a:t>12/01/2017</a:t>
            </a:fld>
            <a:endParaRPr lang="es-MX"/>
          </a:p>
        </p:txBody>
      </p:sp>
    </p:spTree>
    <p:extLst>
      <p:ext uri="{BB962C8B-B14F-4D97-AF65-F5344CB8AC3E}">
        <p14:creationId xmlns:p14="http://schemas.microsoft.com/office/powerpoint/2010/main" val="760964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6" name="5 Marcador de número de diapositiva"/>
          <p:cNvSpPr>
            <a:spLocks noGrp="1"/>
          </p:cNvSpPr>
          <p:nvPr>
            <p:ph type="sldNum" sz="quarter" idx="12"/>
          </p:nvPr>
        </p:nvSpPr>
        <p:spPr/>
        <p:txBody>
          <a:bodyPr/>
          <a:lstStyle/>
          <a:p>
            <a:fld id="{27AB3153-6B84-453A-9A82-4A1E9F023FE9}" type="slidenum">
              <a:rPr lang="es-MX" smtClean="0"/>
              <a:t>13</a:t>
            </a:fld>
            <a:endParaRPr lang="es-MX"/>
          </a:p>
        </p:txBody>
      </p:sp>
      <p:sp>
        <p:nvSpPr>
          <p:cNvPr id="4" name="3 Marcador de fecha"/>
          <p:cNvSpPr>
            <a:spLocks noGrp="1"/>
          </p:cNvSpPr>
          <p:nvPr>
            <p:ph type="dt" idx="13"/>
          </p:nvPr>
        </p:nvSpPr>
        <p:spPr/>
        <p:txBody>
          <a:bodyPr/>
          <a:lstStyle/>
          <a:p>
            <a:fld id="{D9C2C04D-B6B1-47D3-9DCA-C45EC39F6F17}" type="datetime1">
              <a:rPr lang="es-MX" smtClean="0"/>
              <a:t>12/01/2017</a:t>
            </a:fld>
            <a:endParaRPr lang="es-MX"/>
          </a:p>
        </p:txBody>
      </p:sp>
    </p:spTree>
    <p:extLst>
      <p:ext uri="{BB962C8B-B14F-4D97-AF65-F5344CB8AC3E}">
        <p14:creationId xmlns:p14="http://schemas.microsoft.com/office/powerpoint/2010/main" val="760964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6" name="5 Marcador de número de diapositiva"/>
          <p:cNvSpPr>
            <a:spLocks noGrp="1"/>
          </p:cNvSpPr>
          <p:nvPr>
            <p:ph type="sldNum" sz="quarter" idx="12"/>
          </p:nvPr>
        </p:nvSpPr>
        <p:spPr/>
        <p:txBody>
          <a:bodyPr/>
          <a:lstStyle/>
          <a:p>
            <a:fld id="{27AB3153-6B84-453A-9A82-4A1E9F023FE9}" type="slidenum">
              <a:rPr lang="es-MX" smtClean="0"/>
              <a:t>14</a:t>
            </a:fld>
            <a:endParaRPr lang="es-MX"/>
          </a:p>
        </p:txBody>
      </p:sp>
      <p:sp>
        <p:nvSpPr>
          <p:cNvPr id="4" name="3 Marcador de fecha"/>
          <p:cNvSpPr>
            <a:spLocks noGrp="1"/>
          </p:cNvSpPr>
          <p:nvPr>
            <p:ph type="dt" idx="13"/>
          </p:nvPr>
        </p:nvSpPr>
        <p:spPr/>
        <p:txBody>
          <a:bodyPr/>
          <a:lstStyle/>
          <a:p>
            <a:fld id="{14E97725-05C7-48A6-A37A-70A455A97CCB}" type="datetime1">
              <a:rPr lang="es-MX" smtClean="0"/>
              <a:t>12/01/2017</a:t>
            </a:fld>
            <a:endParaRPr lang="es-MX"/>
          </a:p>
        </p:txBody>
      </p:sp>
    </p:spTree>
    <p:extLst>
      <p:ext uri="{BB962C8B-B14F-4D97-AF65-F5344CB8AC3E}">
        <p14:creationId xmlns:p14="http://schemas.microsoft.com/office/powerpoint/2010/main" val="760964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6" name="5 Marcador de número de diapositiva"/>
          <p:cNvSpPr>
            <a:spLocks noGrp="1"/>
          </p:cNvSpPr>
          <p:nvPr>
            <p:ph type="sldNum" sz="quarter" idx="12"/>
          </p:nvPr>
        </p:nvSpPr>
        <p:spPr/>
        <p:txBody>
          <a:bodyPr/>
          <a:lstStyle/>
          <a:p>
            <a:fld id="{27AB3153-6B84-453A-9A82-4A1E9F023FE9}" type="slidenum">
              <a:rPr lang="es-MX" smtClean="0"/>
              <a:t>15</a:t>
            </a:fld>
            <a:endParaRPr lang="es-MX"/>
          </a:p>
        </p:txBody>
      </p:sp>
      <p:sp>
        <p:nvSpPr>
          <p:cNvPr id="4" name="3 Marcador de fecha"/>
          <p:cNvSpPr>
            <a:spLocks noGrp="1"/>
          </p:cNvSpPr>
          <p:nvPr>
            <p:ph type="dt" idx="13"/>
          </p:nvPr>
        </p:nvSpPr>
        <p:spPr/>
        <p:txBody>
          <a:bodyPr/>
          <a:lstStyle/>
          <a:p>
            <a:fld id="{981BF6C9-04F8-4813-BFE1-695171B8F832}" type="datetime1">
              <a:rPr lang="es-MX" smtClean="0"/>
              <a:t>12/01/2017</a:t>
            </a:fld>
            <a:endParaRPr lang="es-MX"/>
          </a:p>
        </p:txBody>
      </p:sp>
    </p:spTree>
    <p:extLst>
      <p:ext uri="{BB962C8B-B14F-4D97-AF65-F5344CB8AC3E}">
        <p14:creationId xmlns:p14="http://schemas.microsoft.com/office/powerpoint/2010/main" val="760964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6" name="5 Marcador de número de diapositiva"/>
          <p:cNvSpPr>
            <a:spLocks noGrp="1"/>
          </p:cNvSpPr>
          <p:nvPr>
            <p:ph type="sldNum" sz="quarter" idx="12"/>
          </p:nvPr>
        </p:nvSpPr>
        <p:spPr/>
        <p:txBody>
          <a:bodyPr/>
          <a:lstStyle/>
          <a:p>
            <a:fld id="{27AB3153-6B84-453A-9A82-4A1E9F023FE9}" type="slidenum">
              <a:rPr lang="es-MX" smtClean="0"/>
              <a:t>16</a:t>
            </a:fld>
            <a:endParaRPr lang="es-MX"/>
          </a:p>
        </p:txBody>
      </p:sp>
      <p:sp>
        <p:nvSpPr>
          <p:cNvPr id="4" name="3 Marcador de fecha"/>
          <p:cNvSpPr>
            <a:spLocks noGrp="1"/>
          </p:cNvSpPr>
          <p:nvPr>
            <p:ph type="dt" idx="13"/>
          </p:nvPr>
        </p:nvSpPr>
        <p:spPr/>
        <p:txBody>
          <a:bodyPr/>
          <a:lstStyle/>
          <a:p>
            <a:fld id="{207F7630-CED6-4863-ACE5-2AF36C6E99A0}" type="datetime1">
              <a:rPr lang="es-MX" smtClean="0"/>
              <a:t>12/01/2017</a:t>
            </a:fld>
            <a:endParaRPr lang="es-MX"/>
          </a:p>
        </p:txBody>
      </p:sp>
    </p:spTree>
    <p:extLst>
      <p:ext uri="{BB962C8B-B14F-4D97-AF65-F5344CB8AC3E}">
        <p14:creationId xmlns:p14="http://schemas.microsoft.com/office/powerpoint/2010/main" val="760964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6" name="5 Marcador de número de diapositiva"/>
          <p:cNvSpPr>
            <a:spLocks noGrp="1"/>
          </p:cNvSpPr>
          <p:nvPr>
            <p:ph type="sldNum" sz="quarter" idx="12"/>
          </p:nvPr>
        </p:nvSpPr>
        <p:spPr/>
        <p:txBody>
          <a:bodyPr/>
          <a:lstStyle/>
          <a:p>
            <a:fld id="{27AB3153-6B84-453A-9A82-4A1E9F023FE9}" type="slidenum">
              <a:rPr lang="es-MX" smtClean="0"/>
              <a:t>17</a:t>
            </a:fld>
            <a:endParaRPr lang="es-MX"/>
          </a:p>
        </p:txBody>
      </p:sp>
      <p:sp>
        <p:nvSpPr>
          <p:cNvPr id="4" name="3 Marcador de fecha"/>
          <p:cNvSpPr>
            <a:spLocks noGrp="1"/>
          </p:cNvSpPr>
          <p:nvPr>
            <p:ph type="dt" idx="13"/>
          </p:nvPr>
        </p:nvSpPr>
        <p:spPr/>
        <p:txBody>
          <a:bodyPr/>
          <a:lstStyle/>
          <a:p>
            <a:fld id="{31EBBE37-E4C4-4742-8AF0-1060FF8439D4}" type="datetime1">
              <a:rPr lang="es-MX" smtClean="0"/>
              <a:t>12/01/2017</a:t>
            </a:fld>
            <a:endParaRPr lang="es-MX"/>
          </a:p>
        </p:txBody>
      </p:sp>
    </p:spTree>
    <p:extLst>
      <p:ext uri="{BB962C8B-B14F-4D97-AF65-F5344CB8AC3E}">
        <p14:creationId xmlns:p14="http://schemas.microsoft.com/office/powerpoint/2010/main" val="760964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6" name="5 Marcador de número de diapositiva"/>
          <p:cNvSpPr>
            <a:spLocks noGrp="1"/>
          </p:cNvSpPr>
          <p:nvPr>
            <p:ph type="sldNum" sz="quarter" idx="12"/>
          </p:nvPr>
        </p:nvSpPr>
        <p:spPr/>
        <p:txBody>
          <a:bodyPr/>
          <a:lstStyle/>
          <a:p>
            <a:fld id="{27AB3153-6B84-453A-9A82-4A1E9F023FE9}" type="slidenum">
              <a:rPr lang="es-MX" smtClean="0"/>
              <a:t>18</a:t>
            </a:fld>
            <a:endParaRPr lang="es-MX"/>
          </a:p>
        </p:txBody>
      </p:sp>
      <p:sp>
        <p:nvSpPr>
          <p:cNvPr id="4" name="3 Marcador de fecha"/>
          <p:cNvSpPr>
            <a:spLocks noGrp="1"/>
          </p:cNvSpPr>
          <p:nvPr>
            <p:ph type="dt" idx="13"/>
          </p:nvPr>
        </p:nvSpPr>
        <p:spPr/>
        <p:txBody>
          <a:bodyPr/>
          <a:lstStyle/>
          <a:p>
            <a:fld id="{8C6E728E-8BA6-4892-BDDE-9C36353750F5}" type="datetime1">
              <a:rPr lang="es-MX" smtClean="0"/>
              <a:t>12/01/2017</a:t>
            </a:fld>
            <a:endParaRPr lang="es-MX"/>
          </a:p>
        </p:txBody>
      </p:sp>
    </p:spTree>
    <p:extLst>
      <p:ext uri="{BB962C8B-B14F-4D97-AF65-F5344CB8AC3E}">
        <p14:creationId xmlns:p14="http://schemas.microsoft.com/office/powerpoint/2010/main" val="760964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6" name="5 Marcador de número de diapositiva"/>
          <p:cNvSpPr>
            <a:spLocks noGrp="1"/>
          </p:cNvSpPr>
          <p:nvPr>
            <p:ph type="sldNum" sz="quarter" idx="12"/>
          </p:nvPr>
        </p:nvSpPr>
        <p:spPr/>
        <p:txBody>
          <a:bodyPr/>
          <a:lstStyle/>
          <a:p>
            <a:fld id="{27AB3153-6B84-453A-9A82-4A1E9F023FE9}" type="slidenum">
              <a:rPr lang="es-MX" smtClean="0"/>
              <a:t>19</a:t>
            </a:fld>
            <a:endParaRPr lang="es-MX"/>
          </a:p>
        </p:txBody>
      </p:sp>
      <p:sp>
        <p:nvSpPr>
          <p:cNvPr id="4" name="3 Marcador de fecha"/>
          <p:cNvSpPr>
            <a:spLocks noGrp="1"/>
          </p:cNvSpPr>
          <p:nvPr>
            <p:ph type="dt" idx="13"/>
          </p:nvPr>
        </p:nvSpPr>
        <p:spPr/>
        <p:txBody>
          <a:bodyPr/>
          <a:lstStyle/>
          <a:p>
            <a:fld id="{482A110A-2DDE-4F83-AE4A-B4883AAF2A64}" type="datetime1">
              <a:rPr lang="es-MX" smtClean="0"/>
              <a:t>12/01/2017</a:t>
            </a:fld>
            <a:endParaRPr lang="es-MX"/>
          </a:p>
        </p:txBody>
      </p:sp>
    </p:spTree>
    <p:extLst>
      <p:ext uri="{BB962C8B-B14F-4D97-AF65-F5344CB8AC3E}">
        <p14:creationId xmlns:p14="http://schemas.microsoft.com/office/powerpoint/2010/main" val="760964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27AB3153-6B84-453A-9A82-4A1E9F023FE9}" type="slidenum">
              <a:rPr lang="es-MX" smtClean="0"/>
              <a:t>2</a:t>
            </a:fld>
            <a:endParaRPr lang="es-MX"/>
          </a:p>
        </p:txBody>
      </p:sp>
      <p:sp>
        <p:nvSpPr>
          <p:cNvPr id="5" name="4 Marcador de fecha"/>
          <p:cNvSpPr>
            <a:spLocks noGrp="1"/>
          </p:cNvSpPr>
          <p:nvPr>
            <p:ph type="dt" idx="11"/>
          </p:nvPr>
        </p:nvSpPr>
        <p:spPr/>
        <p:txBody>
          <a:bodyPr/>
          <a:lstStyle/>
          <a:p>
            <a:fld id="{04173A6B-18C0-49F9-96FF-16C3CFCEBEA8}" type="datetime1">
              <a:rPr lang="es-MX" smtClean="0"/>
              <a:t>12/01/2017</a:t>
            </a:fld>
            <a:endParaRPr lang="es-MX"/>
          </a:p>
        </p:txBody>
      </p:sp>
    </p:spTree>
    <p:extLst>
      <p:ext uri="{BB962C8B-B14F-4D97-AF65-F5344CB8AC3E}">
        <p14:creationId xmlns:p14="http://schemas.microsoft.com/office/powerpoint/2010/main" val="1875565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6" name="5 Marcador de número de diapositiva"/>
          <p:cNvSpPr>
            <a:spLocks noGrp="1"/>
          </p:cNvSpPr>
          <p:nvPr>
            <p:ph type="sldNum" sz="quarter" idx="12"/>
          </p:nvPr>
        </p:nvSpPr>
        <p:spPr/>
        <p:txBody>
          <a:bodyPr/>
          <a:lstStyle/>
          <a:p>
            <a:fld id="{27AB3153-6B84-453A-9A82-4A1E9F023FE9}" type="slidenum">
              <a:rPr lang="es-MX" smtClean="0"/>
              <a:t>20</a:t>
            </a:fld>
            <a:endParaRPr lang="es-MX"/>
          </a:p>
        </p:txBody>
      </p:sp>
      <p:sp>
        <p:nvSpPr>
          <p:cNvPr id="4" name="3 Marcador de fecha"/>
          <p:cNvSpPr>
            <a:spLocks noGrp="1"/>
          </p:cNvSpPr>
          <p:nvPr>
            <p:ph type="dt" idx="13"/>
          </p:nvPr>
        </p:nvSpPr>
        <p:spPr/>
        <p:txBody>
          <a:bodyPr/>
          <a:lstStyle/>
          <a:p>
            <a:fld id="{959AC7B9-421E-44CA-95B8-C20BDFBABC29}" type="datetime1">
              <a:rPr lang="es-MX" smtClean="0"/>
              <a:t>12/01/2017</a:t>
            </a:fld>
            <a:endParaRPr lang="es-MX"/>
          </a:p>
        </p:txBody>
      </p:sp>
    </p:spTree>
    <p:extLst>
      <p:ext uri="{BB962C8B-B14F-4D97-AF65-F5344CB8AC3E}">
        <p14:creationId xmlns:p14="http://schemas.microsoft.com/office/powerpoint/2010/main" val="1728991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6" name="5 Marcador de número de diapositiva"/>
          <p:cNvSpPr>
            <a:spLocks noGrp="1"/>
          </p:cNvSpPr>
          <p:nvPr>
            <p:ph type="sldNum" sz="quarter" idx="12"/>
          </p:nvPr>
        </p:nvSpPr>
        <p:spPr/>
        <p:txBody>
          <a:bodyPr/>
          <a:lstStyle/>
          <a:p>
            <a:fld id="{27AB3153-6B84-453A-9A82-4A1E9F023FE9}" type="slidenum">
              <a:rPr lang="es-MX" smtClean="0"/>
              <a:t>21</a:t>
            </a:fld>
            <a:endParaRPr lang="es-MX"/>
          </a:p>
        </p:txBody>
      </p:sp>
      <p:sp>
        <p:nvSpPr>
          <p:cNvPr id="4" name="3 Marcador de fecha"/>
          <p:cNvSpPr>
            <a:spLocks noGrp="1"/>
          </p:cNvSpPr>
          <p:nvPr>
            <p:ph type="dt" idx="13"/>
          </p:nvPr>
        </p:nvSpPr>
        <p:spPr/>
        <p:txBody>
          <a:bodyPr/>
          <a:lstStyle/>
          <a:p>
            <a:fld id="{8FB3246E-C541-4DBA-AB0F-75F4BD1FA8A7}" type="datetime1">
              <a:rPr lang="es-MX" smtClean="0"/>
              <a:t>12/01/2017</a:t>
            </a:fld>
            <a:endParaRPr lang="es-MX"/>
          </a:p>
        </p:txBody>
      </p:sp>
    </p:spTree>
    <p:extLst>
      <p:ext uri="{BB962C8B-B14F-4D97-AF65-F5344CB8AC3E}">
        <p14:creationId xmlns:p14="http://schemas.microsoft.com/office/powerpoint/2010/main" val="2466644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Existe una metodología propuesta para dos sectores distintos</a:t>
            </a:r>
            <a:r>
              <a:rPr lang="es-MX" baseline="0" dirty="0" smtClean="0"/>
              <a:t> a bancos: casas de bolsa y casas de cambio. No obstante, la ejecución de estas metodologías depende de la implementación de los correspondientes reportes regulatorios, similares a aquél de bancos.</a:t>
            </a:r>
            <a:endParaRPr lang="es-MX" dirty="0"/>
          </a:p>
        </p:txBody>
      </p:sp>
      <p:sp>
        <p:nvSpPr>
          <p:cNvPr id="6" name="5 Marcador de número de diapositiva"/>
          <p:cNvSpPr>
            <a:spLocks noGrp="1"/>
          </p:cNvSpPr>
          <p:nvPr>
            <p:ph type="sldNum" sz="quarter" idx="12"/>
          </p:nvPr>
        </p:nvSpPr>
        <p:spPr/>
        <p:txBody>
          <a:bodyPr/>
          <a:lstStyle/>
          <a:p>
            <a:fld id="{27AB3153-6B84-453A-9A82-4A1E9F023FE9}" type="slidenum">
              <a:rPr lang="es-MX" smtClean="0"/>
              <a:t>22</a:t>
            </a:fld>
            <a:endParaRPr lang="es-MX"/>
          </a:p>
        </p:txBody>
      </p:sp>
      <p:sp>
        <p:nvSpPr>
          <p:cNvPr id="4" name="3 Marcador de fecha"/>
          <p:cNvSpPr>
            <a:spLocks noGrp="1"/>
          </p:cNvSpPr>
          <p:nvPr>
            <p:ph type="dt" idx="13"/>
          </p:nvPr>
        </p:nvSpPr>
        <p:spPr/>
        <p:txBody>
          <a:bodyPr/>
          <a:lstStyle/>
          <a:p>
            <a:fld id="{65FDE6F9-0B1E-407E-84C3-442F1978F46F}" type="datetime1">
              <a:rPr lang="es-MX" smtClean="0"/>
              <a:t>12/01/2017</a:t>
            </a:fld>
            <a:endParaRPr lang="es-MX"/>
          </a:p>
        </p:txBody>
      </p:sp>
    </p:spTree>
    <p:extLst>
      <p:ext uri="{BB962C8B-B14F-4D97-AF65-F5344CB8AC3E}">
        <p14:creationId xmlns:p14="http://schemas.microsoft.com/office/powerpoint/2010/main" val="2357638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Si bien los valores que se asignan</a:t>
            </a:r>
            <a:r>
              <a:rPr lang="es-MX" baseline="0" dirty="0" smtClean="0"/>
              <a:t> son 3 (1, 2, 3 – bajo, medio, alto), son en realidad cuatro las categorías existentes, ya que es necesario considerar a las entidades que no aparecen en los reportes de la UIF (valor 0).</a:t>
            </a:r>
            <a:endParaRPr lang="es-MX" dirty="0"/>
          </a:p>
        </p:txBody>
      </p:sp>
      <p:sp>
        <p:nvSpPr>
          <p:cNvPr id="6" name="5 Marcador de número de diapositiva"/>
          <p:cNvSpPr>
            <a:spLocks noGrp="1"/>
          </p:cNvSpPr>
          <p:nvPr>
            <p:ph type="sldNum" sz="quarter" idx="12"/>
          </p:nvPr>
        </p:nvSpPr>
        <p:spPr/>
        <p:txBody>
          <a:bodyPr/>
          <a:lstStyle/>
          <a:p>
            <a:fld id="{27AB3153-6B84-453A-9A82-4A1E9F023FE9}" type="slidenum">
              <a:rPr lang="es-MX" smtClean="0"/>
              <a:t>23</a:t>
            </a:fld>
            <a:endParaRPr lang="es-MX"/>
          </a:p>
        </p:txBody>
      </p:sp>
      <p:sp>
        <p:nvSpPr>
          <p:cNvPr id="4" name="3 Marcador de fecha"/>
          <p:cNvSpPr>
            <a:spLocks noGrp="1"/>
          </p:cNvSpPr>
          <p:nvPr>
            <p:ph type="dt" idx="13"/>
          </p:nvPr>
        </p:nvSpPr>
        <p:spPr/>
        <p:txBody>
          <a:bodyPr/>
          <a:lstStyle/>
          <a:p>
            <a:fld id="{3E1A380F-9F18-4CA3-BB5F-7D3FE8BC72EB}" type="datetime1">
              <a:rPr lang="es-MX" smtClean="0"/>
              <a:t>12/01/2017</a:t>
            </a:fld>
            <a:endParaRPr lang="es-MX"/>
          </a:p>
        </p:txBody>
      </p:sp>
    </p:spTree>
    <p:extLst>
      <p:ext uri="{BB962C8B-B14F-4D97-AF65-F5344CB8AC3E}">
        <p14:creationId xmlns:p14="http://schemas.microsoft.com/office/powerpoint/2010/main" val="3940030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Los</a:t>
            </a:r>
            <a:r>
              <a:rPr lang="es-MX" baseline="0" dirty="0" smtClean="0"/>
              <a:t> niveles de riesgo en realidad van de 0 a 3 (4 niveles) ya que hay que tomar en cuenta a las entidades que no aparecen en la base de datos de la UIF.</a:t>
            </a:r>
            <a:endParaRPr lang="es-MX" dirty="0" smtClean="0"/>
          </a:p>
        </p:txBody>
      </p:sp>
      <p:sp>
        <p:nvSpPr>
          <p:cNvPr id="6" name="5 Marcador de número de diapositiva"/>
          <p:cNvSpPr>
            <a:spLocks noGrp="1"/>
          </p:cNvSpPr>
          <p:nvPr>
            <p:ph type="sldNum" sz="quarter" idx="12"/>
          </p:nvPr>
        </p:nvSpPr>
        <p:spPr/>
        <p:txBody>
          <a:bodyPr/>
          <a:lstStyle/>
          <a:p>
            <a:fld id="{27AB3153-6B84-453A-9A82-4A1E9F023FE9}" type="slidenum">
              <a:rPr lang="es-MX" smtClean="0"/>
              <a:t>24</a:t>
            </a:fld>
            <a:endParaRPr lang="es-MX"/>
          </a:p>
        </p:txBody>
      </p:sp>
      <p:sp>
        <p:nvSpPr>
          <p:cNvPr id="4" name="3 Marcador de fecha"/>
          <p:cNvSpPr>
            <a:spLocks noGrp="1"/>
          </p:cNvSpPr>
          <p:nvPr>
            <p:ph type="dt" idx="13"/>
          </p:nvPr>
        </p:nvSpPr>
        <p:spPr/>
        <p:txBody>
          <a:bodyPr/>
          <a:lstStyle/>
          <a:p>
            <a:fld id="{6992560D-52CE-4541-B839-ADA49D2DDF43}" type="datetime1">
              <a:rPr lang="es-MX" smtClean="0"/>
              <a:t>12/01/2017</a:t>
            </a:fld>
            <a:endParaRPr lang="es-MX"/>
          </a:p>
        </p:txBody>
      </p:sp>
    </p:spTree>
    <p:extLst>
      <p:ext uri="{BB962C8B-B14F-4D97-AF65-F5344CB8AC3E}">
        <p14:creationId xmlns:p14="http://schemas.microsoft.com/office/powerpoint/2010/main" val="2357638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27AB3153-6B84-453A-9A82-4A1E9F023FE9}" type="slidenum">
              <a:rPr lang="es-MX" smtClean="0"/>
              <a:t>25</a:t>
            </a:fld>
            <a:endParaRPr lang="es-MX"/>
          </a:p>
        </p:txBody>
      </p:sp>
      <p:sp>
        <p:nvSpPr>
          <p:cNvPr id="4" name="3 Marcador de fecha"/>
          <p:cNvSpPr>
            <a:spLocks noGrp="1"/>
          </p:cNvSpPr>
          <p:nvPr>
            <p:ph type="dt" idx="13"/>
          </p:nvPr>
        </p:nvSpPr>
        <p:spPr/>
        <p:txBody>
          <a:bodyPr/>
          <a:lstStyle/>
          <a:p>
            <a:fld id="{CA909353-9D76-4FE7-8D28-C1A34BFDB158}" type="datetime1">
              <a:rPr lang="es-MX" smtClean="0"/>
              <a:t>12/01/2017</a:t>
            </a:fld>
            <a:endParaRPr lang="es-MX"/>
          </a:p>
        </p:txBody>
      </p:sp>
    </p:spTree>
    <p:extLst>
      <p:ext uri="{BB962C8B-B14F-4D97-AF65-F5344CB8AC3E}">
        <p14:creationId xmlns:p14="http://schemas.microsoft.com/office/powerpoint/2010/main" val="23576388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6" name="5 Marcador de número de diapositiva"/>
          <p:cNvSpPr>
            <a:spLocks noGrp="1"/>
          </p:cNvSpPr>
          <p:nvPr>
            <p:ph type="sldNum" sz="quarter" idx="12"/>
          </p:nvPr>
        </p:nvSpPr>
        <p:spPr/>
        <p:txBody>
          <a:bodyPr/>
          <a:lstStyle/>
          <a:p>
            <a:fld id="{27AB3153-6B84-453A-9A82-4A1E9F023FE9}" type="slidenum">
              <a:rPr lang="es-MX" smtClean="0"/>
              <a:t>26</a:t>
            </a:fld>
            <a:endParaRPr lang="es-MX"/>
          </a:p>
        </p:txBody>
      </p:sp>
      <p:sp>
        <p:nvSpPr>
          <p:cNvPr id="4" name="3 Marcador de fecha"/>
          <p:cNvSpPr>
            <a:spLocks noGrp="1"/>
          </p:cNvSpPr>
          <p:nvPr>
            <p:ph type="dt" idx="13"/>
          </p:nvPr>
        </p:nvSpPr>
        <p:spPr/>
        <p:txBody>
          <a:bodyPr/>
          <a:lstStyle/>
          <a:p>
            <a:fld id="{4626FD34-7839-4DB7-83BD-50EB338E9FD8}" type="datetime1">
              <a:rPr lang="es-MX" smtClean="0"/>
              <a:t>12/01/2017</a:t>
            </a:fld>
            <a:endParaRPr lang="es-MX"/>
          </a:p>
        </p:txBody>
      </p:sp>
    </p:spTree>
    <p:extLst>
      <p:ext uri="{BB962C8B-B14F-4D97-AF65-F5344CB8AC3E}">
        <p14:creationId xmlns:p14="http://schemas.microsoft.com/office/powerpoint/2010/main" val="727308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27AB3153-6B84-453A-9A82-4A1E9F023FE9}" type="slidenum">
              <a:rPr lang="es-MX" smtClean="0"/>
              <a:t>27</a:t>
            </a:fld>
            <a:endParaRPr lang="es-MX"/>
          </a:p>
        </p:txBody>
      </p:sp>
      <p:sp>
        <p:nvSpPr>
          <p:cNvPr id="4" name="3 Marcador de fecha"/>
          <p:cNvSpPr>
            <a:spLocks noGrp="1"/>
          </p:cNvSpPr>
          <p:nvPr>
            <p:ph type="dt" idx="13"/>
          </p:nvPr>
        </p:nvSpPr>
        <p:spPr/>
        <p:txBody>
          <a:bodyPr/>
          <a:lstStyle/>
          <a:p>
            <a:fld id="{B9BC6631-D069-4EA7-99CD-78A68C965273}" type="datetime1">
              <a:rPr lang="es-MX" smtClean="0"/>
              <a:t>12/01/2017</a:t>
            </a:fld>
            <a:endParaRPr lang="es-MX"/>
          </a:p>
        </p:txBody>
      </p:sp>
    </p:spTree>
    <p:extLst>
      <p:ext uri="{BB962C8B-B14F-4D97-AF65-F5344CB8AC3E}">
        <p14:creationId xmlns:p14="http://schemas.microsoft.com/office/powerpoint/2010/main" val="28960821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La escala en base 100</a:t>
            </a:r>
            <a:r>
              <a:rPr lang="es-MX" baseline="0" dirty="0" smtClean="0"/>
              <a:t> comienza, para las entidades que aparecen en la base de datos de la UIF, en realidad, en 8.33. El rango de 0 a 8.33 (1/12) está reservado a las entidades que no aparecen en la base de datos de la UIF, a las que se les asigna una puntuación de 6, de manera que les corresponda el primer “</a:t>
            </a:r>
            <a:r>
              <a:rPr lang="es-MX" baseline="0" dirty="0" err="1" smtClean="0"/>
              <a:t>notch</a:t>
            </a:r>
            <a:r>
              <a:rPr lang="es-MX" baseline="0" dirty="0" smtClean="0"/>
              <a:t>” en la escala de la matriz CEFER de la CNBV.</a:t>
            </a:r>
            <a:endParaRPr lang="es-MX" dirty="0"/>
          </a:p>
        </p:txBody>
      </p:sp>
      <p:sp>
        <p:nvSpPr>
          <p:cNvPr id="6" name="5 Marcador de número de diapositiva"/>
          <p:cNvSpPr>
            <a:spLocks noGrp="1"/>
          </p:cNvSpPr>
          <p:nvPr>
            <p:ph type="sldNum" sz="quarter" idx="12"/>
          </p:nvPr>
        </p:nvSpPr>
        <p:spPr/>
        <p:txBody>
          <a:bodyPr/>
          <a:lstStyle/>
          <a:p>
            <a:fld id="{27AB3153-6B84-453A-9A82-4A1E9F023FE9}" type="slidenum">
              <a:rPr lang="es-MX" smtClean="0"/>
              <a:t>28</a:t>
            </a:fld>
            <a:endParaRPr lang="es-MX"/>
          </a:p>
        </p:txBody>
      </p:sp>
      <p:sp>
        <p:nvSpPr>
          <p:cNvPr id="4" name="3 Marcador de fecha"/>
          <p:cNvSpPr>
            <a:spLocks noGrp="1"/>
          </p:cNvSpPr>
          <p:nvPr>
            <p:ph type="dt" idx="13"/>
          </p:nvPr>
        </p:nvSpPr>
        <p:spPr/>
        <p:txBody>
          <a:bodyPr/>
          <a:lstStyle/>
          <a:p>
            <a:fld id="{8B718FF6-5486-4D33-9C79-20C5E0066276}" type="datetime1">
              <a:rPr lang="es-MX" smtClean="0"/>
              <a:t>12/01/2017</a:t>
            </a:fld>
            <a:endParaRPr lang="es-MX"/>
          </a:p>
        </p:txBody>
      </p:sp>
    </p:spTree>
    <p:extLst>
      <p:ext uri="{BB962C8B-B14F-4D97-AF65-F5344CB8AC3E}">
        <p14:creationId xmlns:p14="http://schemas.microsoft.com/office/powerpoint/2010/main" val="2896082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6" name="5 Marcador de número de diapositiva"/>
          <p:cNvSpPr>
            <a:spLocks noGrp="1"/>
          </p:cNvSpPr>
          <p:nvPr>
            <p:ph type="sldNum" sz="quarter" idx="12"/>
          </p:nvPr>
        </p:nvSpPr>
        <p:spPr/>
        <p:txBody>
          <a:bodyPr/>
          <a:lstStyle/>
          <a:p>
            <a:fld id="{27AB3153-6B84-453A-9A82-4A1E9F023FE9}" type="slidenum">
              <a:rPr lang="es-MX" smtClean="0"/>
              <a:t>29</a:t>
            </a:fld>
            <a:endParaRPr lang="es-MX"/>
          </a:p>
        </p:txBody>
      </p:sp>
      <p:sp>
        <p:nvSpPr>
          <p:cNvPr id="4" name="3 Marcador de fecha"/>
          <p:cNvSpPr>
            <a:spLocks noGrp="1"/>
          </p:cNvSpPr>
          <p:nvPr>
            <p:ph type="dt" idx="13"/>
          </p:nvPr>
        </p:nvSpPr>
        <p:spPr/>
        <p:txBody>
          <a:bodyPr/>
          <a:lstStyle/>
          <a:p>
            <a:fld id="{99A8D2B7-84D8-45D7-9EAF-A52B1680F004}" type="datetime1">
              <a:rPr lang="es-MX" smtClean="0"/>
              <a:t>12/01/2017</a:t>
            </a:fld>
            <a:endParaRPr lang="es-MX"/>
          </a:p>
        </p:txBody>
      </p:sp>
    </p:spTree>
    <p:extLst>
      <p:ext uri="{BB962C8B-B14F-4D97-AF65-F5344CB8AC3E}">
        <p14:creationId xmlns:p14="http://schemas.microsoft.com/office/powerpoint/2010/main" val="2322614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27AB3153-6B84-453A-9A82-4A1E9F023FE9}" type="slidenum">
              <a:rPr lang="es-MX" smtClean="0"/>
              <a:t>3</a:t>
            </a:fld>
            <a:endParaRPr lang="es-MX"/>
          </a:p>
        </p:txBody>
      </p:sp>
      <p:sp>
        <p:nvSpPr>
          <p:cNvPr id="4" name="3 Marcador de fecha"/>
          <p:cNvSpPr>
            <a:spLocks noGrp="1"/>
          </p:cNvSpPr>
          <p:nvPr>
            <p:ph type="dt" idx="13"/>
          </p:nvPr>
        </p:nvSpPr>
        <p:spPr/>
        <p:txBody>
          <a:bodyPr/>
          <a:lstStyle/>
          <a:p>
            <a:fld id="{A1C64A40-4AA7-4896-B4E7-EA0A567837CA}" type="datetime1">
              <a:rPr lang="es-MX" smtClean="0"/>
              <a:t>12/01/2017</a:t>
            </a:fld>
            <a:endParaRPr lang="es-MX"/>
          </a:p>
        </p:txBody>
      </p:sp>
    </p:spTree>
    <p:extLst>
      <p:ext uri="{BB962C8B-B14F-4D97-AF65-F5344CB8AC3E}">
        <p14:creationId xmlns:p14="http://schemas.microsoft.com/office/powerpoint/2010/main" val="5013519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6" name="5 Marcador de número de diapositiva"/>
          <p:cNvSpPr>
            <a:spLocks noGrp="1"/>
          </p:cNvSpPr>
          <p:nvPr>
            <p:ph type="sldNum" sz="quarter" idx="12"/>
          </p:nvPr>
        </p:nvSpPr>
        <p:spPr/>
        <p:txBody>
          <a:bodyPr/>
          <a:lstStyle/>
          <a:p>
            <a:fld id="{27AB3153-6B84-453A-9A82-4A1E9F023FE9}" type="slidenum">
              <a:rPr lang="es-MX" smtClean="0"/>
              <a:t>30</a:t>
            </a:fld>
            <a:endParaRPr lang="es-MX"/>
          </a:p>
        </p:txBody>
      </p:sp>
      <p:sp>
        <p:nvSpPr>
          <p:cNvPr id="4" name="3 Marcador de fecha"/>
          <p:cNvSpPr>
            <a:spLocks noGrp="1"/>
          </p:cNvSpPr>
          <p:nvPr>
            <p:ph type="dt" idx="13"/>
          </p:nvPr>
        </p:nvSpPr>
        <p:spPr/>
        <p:txBody>
          <a:bodyPr/>
          <a:lstStyle/>
          <a:p>
            <a:fld id="{003E7B28-2C04-480D-9E77-0178F5C1866B}" type="datetime1">
              <a:rPr lang="es-MX" smtClean="0"/>
              <a:t>12/01/2017</a:t>
            </a:fld>
            <a:endParaRPr lang="es-MX"/>
          </a:p>
        </p:txBody>
      </p:sp>
    </p:spTree>
    <p:extLst>
      <p:ext uri="{BB962C8B-B14F-4D97-AF65-F5344CB8AC3E}">
        <p14:creationId xmlns:p14="http://schemas.microsoft.com/office/powerpoint/2010/main" val="2322614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6" name="5 Marcador de número de diapositiva"/>
          <p:cNvSpPr>
            <a:spLocks noGrp="1"/>
          </p:cNvSpPr>
          <p:nvPr>
            <p:ph type="sldNum" sz="quarter" idx="12"/>
          </p:nvPr>
        </p:nvSpPr>
        <p:spPr/>
        <p:txBody>
          <a:bodyPr/>
          <a:lstStyle/>
          <a:p>
            <a:fld id="{27AB3153-6B84-453A-9A82-4A1E9F023FE9}" type="slidenum">
              <a:rPr lang="es-MX" smtClean="0"/>
              <a:t>31</a:t>
            </a:fld>
            <a:endParaRPr lang="es-MX"/>
          </a:p>
        </p:txBody>
      </p:sp>
      <p:sp>
        <p:nvSpPr>
          <p:cNvPr id="4" name="3 Marcador de fecha"/>
          <p:cNvSpPr>
            <a:spLocks noGrp="1"/>
          </p:cNvSpPr>
          <p:nvPr>
            <p:ph type="dt" idx="13"/>
          </p:nvPr>
        </p:nvSpPr>
        <p:spPr/>
        <p:txBody>
          <a:bodyPr/>
          <a:lstStyle/>
          <a:p>
            <a:fld id="{DF00AC87-499A-4835-826D-816A84BBC5C9}" type="datetime1">
              <a:rPr lang="es-MX" smtClean="0"/>
              <a:t>12/01/2017</a:t>
            </a:fld>
            <a:endParaRPr lang="es-MX"/>
          </a:p>
        </p:txBody>
      </p:sp>
    </p:spTree>
    <p:extLst>
      <p:ext uri="{BB962C8B-B14F-4D97-AF65-F5344CB8AC3E}">
        <p14:creationId xmlns:p14="http://schemas.microsoft.com/office/powerpoint/2010/main" val="23226148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6" name="5 Marcador de número de diapositiva"/>
          <p:cNvSpPr>
            <a:spLocks noGrp="1"/>
          </p:cNvSpPr>
          <p:nvPr>
            <p:ph type="sldNum" sz="quarter" idx="12"/>
          </p:nvPr>
        </p:nvSpPr>
        <p:spPr/>
        <p:txBody>
          <a:bodyPr/>
          <a:lstStyle/>
          <a:p>
            <a:fld id="{27AB3153-6B84-453A-9A82-4A1E9F023FE9}" type="slidenum">
              <a:rPr lang="es-MX" smtClean="0"/>
              <a:t>32</a:t>
            </a:fld>
            <a:endParaRPr lang="es-MX"/>
          </a:p>
        </p:txBody>
      </p:sp>
      <p:sp>
        <p:nvSpPr>
          <p:cNvPr id="4" name="3 Marcador de fecha"/>
          <p:cNvSpPr>
            <a:spLocks noGrp="1"/>
          </p:cNvSpPr>
          <p:nvPr>
            <p:ph type="dt" idx="13"/>
          </p:nvPr>
        </p:nvSpPr>
        <p:spPr/>
        <p:txBody>
          <a:bodyPr/>
          <a:lstStyle/>
          <a:p>
            <a:fld id="{7AC7B67E-5851-4CBC-8834-8CA2AED80799}" type="datetime1">
              <a:rPr lang="es-MX" smtClean="0"/>
              <a:t>12/01/2017</a:t>
            </a:fld>
            <a:endParaRPr lang="es-MX"/>
          </a:p>
        </p:txBody>
      </p:sp>
    </p:spTree>
    <p:extLst>
      <p:ext uri="{BB962C8B-B14F-4D97-AF65-F5344CB8AC3E}">
        <p14:creationId xmlns:p14="http://schemas.microsoft.com/office/powerpoint/2010/main" val="2466644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27AB3153-6B84-453A-9A82-4A1E9F023FE9}" type="slidenum">
              <a:rPr lang="es-MX" smtClean="0"/>
              <a:t>4</a:t>
            </a:fld>
            <a:endParaRPr lang="es-MX"/>
          </a:p>
        </p:txBody>
      </p:sp>
      <p:sp>
        <p:nvSpPr>
          <p:cNvPr id="4" name="3 Marcador de fecha"/>
          <p:cNvSpPr>
            <a:spLocks noGrp="1"/>
          </p:cNvSpPr>
          <p:nvPr>
            <p:ph type="dt" idx="13"/>
          </p:nvPr>
        </p:nvSpPr>
        <p:spPr/>
        <p:txBody>
          <a:bodyPr/>
          <a:lstStyle/>
          <a:p>
            <a:fld id="{81F917BF-571C-4C1A-8E71-A562CDD3ED5E}" type="datetime1">
              <a:rPr lang="es-MX" smtClean="0"/>
              <a:t>12/01/2017</a:t>
            </a:fld>
            <a:endParaRPr lang="es-MX"/>
          </a:p>
        </p:txBody>
      </p:sp>
    </p:spTree>
    <p:extLst>
      <p:ext uri="{BB962C8B-B14F-4D97-AF65-F5344CB8AC3E}">
        <p14:creationId xmlns:p14="http://schemas.microsoft.com/office/powerpoint/2010/main" val="501351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27AB3153-6B84-453A-9A82-4A1E9F023FE9}" type="slidenum">
              <a:rPr lang="es-MX" smtClean="0"/>
              <a:t>5</a:t>
            </a:fld>
            <a:endParaRPr lang="es-MX"/>
          </a:p>
        </p:txBody>
      </p:sp>
      <p:sp>
        <p:nvSpPr>
          <p:cNvPr id="4" name="3 Marcador de fecha"/>
          <p:cNvSpPr>
            <a:spLocks noGrp="1"/>
          </p:cNvSpPr>
          <p:nvPr>
            <p:ph type="dt" idx="13"/>
          </p:nvPr>
        </p:nvSpPr>
        <p:spPr/>
        <p:txBody>
          <a:bodyPr/>
          <a:lstStyle/>
          <a:p>
            <a:fld id="{879327E1-3986-4B0F-814C-335C607D0FEA}" type="datetime1">
              <a:rPr lang="es-MX" smtClean="0"/>
              <a:t>12/01/2017</a:t>
            </a:fld>
            <a:endParaRPr lang="es-MX"/>
          </a:p>
        </p:txBody>
      </p:sp>
    </p:spTree>
    <p:extLst>
      <p:ext uri="{BB962C8B-B14F-4D97-AF65-F5344CB8AC3E}">
        <p14:creationId xmlns:p14="http://schemas.microsoft.com/office/powerpoint/2010/main" val="501351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27AB3153-6B84-453A-9A82-4A1E9F023FE9}" type="slidenum">
              <a:rPr lang="es-MX" smtClean="0"/>
              <a:t>6</a:t>
            </a:fld>
            <a:endParaRPr lang="es-MX"/>
          </a:p>
        </p:txBody>
      </p:sp>
      <p:sp>
        <p:nvSpPr>
          <p:cNvPr id="4" name="3 Marcador de fecha"/>
          <p:cNvSpPr>
            <a:spLocks noGrp="1"/>
          </p:cNvSpPr>
          <p:nvPr>
            <p:ph type="dt" idx="13"/>
          </p:nvPr>
        </p:nvSpPr>
        <p:spPr/>
        <p:txBody>
          <a:bodyPr/>
          <a:lstStyle/>
          <a:p>
            <a:fld id="{C357AE94-AE8E-4153-9549-2A302E7254FE}" type="datetime1">
              <a:rPr lang="es-MX" smtClean="0"/>
              <a:t>12/01/2017</a:t>
            </a:fld>
            <a:endParaRPr lang="es-MX"/>
          </a:p>
        </p:txBody>
      </p:sp>
    </p:spTree>
    <p:extLst>
      <p:ext uri="{BB962C8B-B14F-4D97-AF65-F5344CB8AC3E}">
        <p14:creationId xmlns:p14="http://schemas.microsoft.com/office/powerpoint/2010/main" val="501351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27AB3153-6B84-453A-9A82-4A1E9F023FE9}" type="slidenum">
              <a:rPr lang="es-MX" smtClean="0"/>
              <a:t>7</a:t>
            </a:fld>
            <a:endParaRPr lang="es-MX"/>
          </a:p>
        </p:txBody>
      </p:sp>
      <p:sp>
        <p:nvSpPr>
          <p:cNvPr id="4" name="3 Marcador de fecha"/>
          <p:cNvSpPr>
            <a:spLocks noGrp="1"/>
          </p:cNvSpPr>
          <p:nvPr>
            <p:ph type="dt" idx="13"/>
          </p:nvPr>
        </p:nvSpPr>
        <p:spPr/>
        <p:txBody>
          <a:bodyPr/>
          <a:lstStyle/>
          <a:p>
            <a:fld id="{C67115C2-3F1E-4073-ACA7-DC0F6B886B2F}" type="datetime1">
              <a:rPr lang="es-MX" smtClean="0"/>
              <a:t>12/01/2017</a:t>
            </a:fld>
            <a:endParaRPr lang="es-MX"/>
          </a:p>
        </p:txBody>
      </p:sp>
    </p:spTree>
    <p:extLst>
      <p:ext uri="{BB962C8B-B14F-4D97-AF65-F5344CB8AC3E}">
        <p14:creationId xmlns:p14="http://schemas.microsoft.com/office/powerpoint/2010/main" val="501351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27AB3153-6B84-453A-9A82-4A1E9F023FE9}" type="slidenum">
              <a:rPr lang="es-MX" smtClean="0"/>
              <a:t>8</a:t>
            </a:fld>
            <a:endParaRPr lang="es-MX"/>
          </a:p>
        </p:txBody>
      </p:sp>
      <p:sp>
        <p:nvSpPr>
          <p:cNvPr id="4" name="3 Marcador de fecha"/>
          <p:cNvSpPr>
            <a:spLocks noGrp="1"/>
          </p:cNvSpPr>
          <p:nvPr>
            <p:ph type="dt" idx="13"/>
          </p:nvPr>
        </p:nvSpPr>
        <p:spPr/>
        <p:txBody>
          <a:bodyPr/>
          <a:lstStyle/>
          <a:p>
            <a:fld id="{86A69368-E3CE-434B-94C0-74698424C169}" type="datetime1">
              <a:rPr lang="es-MX" smtClean="0"/>
              <a:t>12/01/2017</a:t>
            </a:fld>
            <a:endParaRPr lang="es-MX"/>
          </a:p>
        </p:txBody>
      </p:sp>
    </p:spTree>
    <p:extLst>
      <p:ext uri="{BB962C8B-B14F-4D97-AF65-F5344CB8AC3E}">
        <p14:creationId xmlns:p14="http://schemas.microsoft.com/office/powerpoint/2010/main" val="501351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6" name="5 Marcador de número de diapositiva"/>
          <p:cNvSpPr>
            <a:spLocks noGrp="1"/>
          </p:cNvSpPr>
          <p:nvPr>
            <p:ph type="sldNum" sz="quarter" idx="12"/>
          </p:nvPr>
        </p:nvSpPr>
        <p:spPr/>
        <p:txBody>
          <a:bodyPr/>
          <a:lstStyle/>
          <a:p>
            <a:fld id="{27AB3153-6B84-453A-9A82-4A1E9F023FE9}" type="slidenum">
              <a:rPr lang="es-MX" smtClean="0"/>
              <a:t>9</a:t>
            </a:fld>
            <a:endParaRPr lang="es-MX"/>
          </a:p>
        </p:txBody>
      </p:sp>
      <p:sp>
        <p:nvSpPr>
          <p:cNvPr id="4" name="3 Marcador de fecha"/>
          <p:cNvSpPr>
            <a:spLocks noGrp="1"/>
          </p:cNvSpPr>
          <p:nvPr>
            <p:ph type="dt" idx="13"/>
          </p:nvPr>
        </p:nvSpPr>
        <p:spPr/>
        <p:txBody>
          <a:bodyPr/>
          <a:lstStyle/>
          <a:p>
            <a:fld id="{7CC66C8E-FB77-4F0D-A996-F4C31E9BBDCA}" type="datetime1">
              <a:rPr lang="es-MX" smtClean="0"/>
              <a:t>12/01/2017</a:t>
            </a:fld>
            <a:endParaRPr lang="es-MX"/>
          </a:p>
        </p:txBody>
      </p:sp>
    </p:spTree>
    <p:extLst>
      <p:ext uri="{BB962C8B-B14F-4D97-AF65-F5344CB8AC3E}">
        <p14:creationId xmlns:p14="http://schemas.microsoft.com/office/powerpoint/2010/main" val="760964586"/>
      </p:ext>
    </p:extLst>
  </p:cSld>
  <p:clrMapOvr>
    <a:masterClrMapping/>
  </p:clrMapOvr>
</p:notes>
</file>

<file path=ppt/slideLayouts/_rels/slideLayout1.xml.rels><?xml version="1.0" encoding="UTF-8" standalone="yes"?>
<Relationships xmlns="http://schemas.openxmlformats.org/package/2006/relationships"><Relationship Id="rId13" Type="http://schemas.openxmlformats.org/officeDocument/2006/relationships/customXml" Target="../../customXml/item30.xml"/><Relationship Id="rId18" Type="http://schemas.openxmlformats.org/officeDocument/2006/relationships/customXml" Target="../../customXml/item195.xml"/><Relationship Id="rId26" Type="http://schemas.openxmlformats.org/officeDocument/2006/relationships/customXml" Target="../../customXml/item205.xml"/><Relationship Id="rId3" Type="http://schemas.openxmlformats.org/officeDocument/2006/relationships/customXml" Target="../../customXml/item56.xml"/><Relationship Id="rId21" Type="http://schemas.openxmlformats.org/officeDocument/2006/relationships/customXml" Target="../../customXml/item122.xml"/><Relationship Id="rId34" Type="http://schemas.openxmlformats.org/officeDocument/2006/relationships/image" Target="../media/image4.emf"/><Relationship Id="rId7" Type="http://schemas.openxmlformats.org/officeDocument/2006/relationships/customXml" Target="../../customXml/item163.xml"/><Relationship Id="rId12" Type="http://schemas.openxmlformats.org/officeDocument/2006/relationships/customXml" Target="../../customXml/item42.xml"/><Relationship Id="rId17" Type="http://schemas.openxmlformats.org/officeDocument/2006/relationships/customXml" Target="../../customXml/item212.xml"/><Relationship Id="rId25" Type="http://schemas.openxmlformats.org/officeDocument/2006/relationships/customXml" Target="../../customXml/item146.xml"/><Relationship Id="rId33" Type="http://schemas.openxmlformats.org/officeDocument/2006/relationships/image" Target="../media/image3.png"/><Relationship Id="rId2" Type="http://schemas.openxmlformats.org/officeDocument/2006/relationships/customXml" Target="../../customXml/item53.xml"/><Relationship Id="rId16" Type="http://schemas.openxmlformats.org/officeDocument/2006/relationships/customXml" Target="../../customXml/item14.xml"/><Relationship Id="rId20" Type="http://schemas.openxmlformats.org/officeDocument/2006/relationships/customXml" Target="../../customXml/item235.xml"/><Relationship Id="rId29" Type="http://schemas.openxmlformats.org/officeDocument/2006/relationships/customXml" Target="../../customXml/item65.xml"/><Relationship Id="rId1" Type="http://schemas.openxmlformats.org/officeDocument/2006/relationships/customXml" Target="../../customXml/item127.xml"/><Relationship Id="rId6" Type="http://schemas.openxmlformats.org/officeDocument/2006/relationships/customXml" Target="../../customXml/item88.xml"/><Relationship Id="rId11" Type="http://schemas.openxmlformats.org/officeDocument/2006/relationships/customXml" Target="../../customXml/item23.xml"/><Relationship Id="rId24" Type="http://schemas.openxmlformats.org/officeDocument/2006/relationships/customXml" Target="../../customXml/item151.xml"/><Relationship Id="rId32" Type="http://schemas.openxmlformats.org/officeDocument/2006/relationships/image" Target="../media/image2.png"/><Relationship Id="rId5" Type="http://schemas.openxmlformats.org/officeDocument/2006/relationships/customXml" Target="../../customXml/item184.xml"/><Relationship Id="rId15" Type="http://schemas.openxmlformats.org/officeDocument/2006/relationships/customXml" Target="../../customXml/item162.xml"/><Relationship Id="rId23" Type="http://schemas.openxmlformats.org/officeDocument/2006/relationships/customXml" Target="../../customXml/item168.xml"/><Relationship Id="rId28" Type="http://schemas.openxmlformats.org/officeDocument/2006/relationships/customXml" Target="../../customXml/item79.xml"/><Relationship Id="rId36" Type="http://schemas.openxmlformats.org/officeDocument/2006/relationships/image" Target="../media/image6.emf"/><Relationship Id="rId10" Type="http://schemas.openxmlformats.org/officeDocument/2006/relationships/customXml" Target="../../customXml/item207.xml"/><Relationship Id="rId19" Type="http://schemas.openxmlformats.org/officeDocument/2006/relationships/customXml" Target="../../customXml/item75.xml"/><Relationship Id="rId31" Type="http://schemas.openxmlformats.org/officeDocument/2006/relationships/image" Target="../media/image1.emf"/><Relationship Id="rId4" Type="http://schemas.openxmlformats.org/officeDocument/2006/relationships/customXml" Target="../../customXml/item190.xml"/><Relationship Id="rId9" Type="http://schemas.openxmlformats.org/officeDocument/2006/relationships/customXml" Target="../../customXml/item123.xml"/><Relationship Id="rId14" Type="http://schemas.openxmlformats.org/officeDocument/2006/relationships/customXml" Target="../../customXml/item62.xml"/><Relationship Id="rId22" Type="http://schemas.openxmlformats.org/officeDocument/2006/relationships/customXml" Target="../../customXml/item139.xml"/><Relationship Id="rId27" Type="http://schemas.openxmlformats.org/officeDocument/2006/relationships/customXml" Target="../../customXml/item177.xml"/><Relationship Id="rId30" Type="http://schemas.openxmlformats.org/officeDocument/2006/relationships/slideMaster" Target="../slideMasters/slideMaster1.xml"/><Relationship Id="rId35" Type="http://schemas.openxmlformats.org/officeDocument/2006/relationships/image" Target="../media/image5.png"/><Relationship Id="rId8" Type="http://schemas.openxmlformats.org/officeDocument/2006/relationships/customXml" Target="../../customXml/item19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customXml" Target="../../customXml/item188.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microsoft.com/office/2007/relationships/hdphoto" Target="../media/hdphoto1.wdp"/><Relationship Id="rId2" Type="http://schemas.openxmlformats.org/officeDocument/2006/relationships/customXml" Target="../../customXml/item204.xml"/><Relationship Id="rId1" Type="http://schemas.openxmlformats.org/officeDocument/2006/relationships/customXml" Target="../../customXml/item71.xml"/><Relationship Id="rId6" Type="http://schemas.openxmlformats.org/officeDocument/2006/relationships/image" Target="../media/image10.png"/><Relationship Id="rId5" Type="http://schemas.openxmlformats.org/officeDocument/2006/relationships/image" Target="../media/image7.jpeg"/><Relationship Id="rId4" Type="http://schemas.openxmlformats.org/officeDocument/2006/relationships/image" Target="../media/image8.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microsoft.com/office/2007/relationships/hdphoto" Target="../media/hdphoto1.wdp"/><Relationship Id="rId2" Type="http://schemas.openxmlformats.org/officeDocument/2006/relationships/customXml" Target="../../customXml/item60.xml"/><Relationship Id="rId1" Type="http://schemas.openxmlformats.org/officeDocument/2006/relationships/customXml" Target="../../customXml/item128.xml"/><Relationship Id="rId6" Type="http://schemas.openxmlformats.org/officeDocument/2006/relationships/image" Target="../media/image10.png"/><Relationship Id="rId5" Type="http://schemas.openxmlformats.org/officeDocument/2006/relationships/image" Target="../media/image7.jpeg"/><Relationship Id="rId4" Type="http://schemas.openxmlformats.org/officeDocument/2006/relationships/image" Target="../media/image8.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customXml" Target="../../customXml/item200.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microsoft.com/office/2007/relationships/hdphoto" Target="../media/hdphoto1.wdp"/><Relationship Id="rId2" Type="http://schemas.openxmlformats.org/officeDocument/2006/relationships/customXml" Target="../../customXml/item155.xml"/><Relationship Id="rId1" Type="http://schemas.openxmlformats.org/officeDocument/2006/relationships/customXml" Target="../../customXml/item218.xml"/><Relationship Id="rId6" Type="http://schemas.openxmlformats.org/officeDocument/2006/relationships/image" Target="../media/image10.png"/><Relationship Id="rId5" Type="http://schemas.openxmlformats.org/officeDocument/2006/relationships/image" Target="../media/image7.jpeg"/><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Inicio: Definición de lineamientos">
    <p:spTree>
      <p:nvGrpSpPr>
        <p:cNvPr id="1" name=""/>
        <p:cNvGrpSpPr/>
        <p:nvPr/>
      </p:nvGrpSpPr>
      <p:grpSpPr>
        <a:xfrm>
          <a:off x="0" y="0"/>
          <a:ext cx="0" cy="0"/>
          <a:chOff x="0" y="0"/>
          <a:chExt cx="0" cy="0"/>
        </a:xfrm>
      </p:grpSpPr>
      <p:pic>
        <p:nvPicPr>
          <p:cNvPr id="3" name="Container" descr="frame.emf"/>
          <p:cNvPicPr>
            <a:picLocks noChangeAspect="1"/>
          </p:cNvPicPr>
          <p:nvPr userDrawn="1"/>
        </p:nvPicPr>
        <p:blipFill>
          <a:blip r:embed="rId31" cstate="print"/>
          <a:stretch>
            <a:fillRect/>
          </a:stretch>
        </p:blipFill>
        <p:spPr>
          <a:xfrm>
            <a:off x="3360964" y="1773193"/>
            <a:ext cx="5459508" cy="3744039"/>
          </a:xfrm>
          <a:prstGeom prst="rect">
            <a:avLst/>
          </a:prstGeom>
          <a:noFill/>
          <a:ln>
            <a:noFill/>
          </a:ln>
        </p:spPr>
      </p:pic>
      <p:grpSp>
        <p:nvGrpSpPr>
          <p:cNvPr id="4" name="3 Grupo"/>
          <p:cNvGrpSpPr/>
          <p:nvPr userDrawn="1">
            <p:custDataLst>
              <p:custData r:id="rId1"/>
            </p:custDataLst>
          </p:nvPr>
        </p:nvGrpSpPr>
        <p:grpSpPr>
          <a:xfrm>
            <a:off x="459213" y="414933"/>
            <a:ext cx="8401843" cy="821338"/>
            <a:chOff x="513557" y="620714"/>
            <a:chExt cx="8401843" cy="821338"/>
          </a:xfrm>
        </p:grpSpPr>
        <p:sp>
          <p:nvSpPr>
            <p:cNvPr id="5" name="Tile"/>
            <p:cNvSpPr/>
            <p:nvPr>
              <p:custDataLst>
                <p:custData r:id="rId29"/>
              </p:custDataLst>
            </p:nvPr>
          </p:nvSpPr>
          <p:spPr>
            <a:xfrm>
              <a:off x="513557" y="620714"/>
              <a:ext cx="8401843" cy="821338"/>
            </a:xfrm>
            <a:prstGeom prst="rect">
              <a:avLst/>
            </a:prstGeom>
            <a:solidFill>
              <a:schemeClr val="bg1">
                <a:lumMod val="95000"/>
              </a:schemeClr>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a:endParaRPr lang="en-US" dirty="0"/>
            </a:p>
          </p:txBody>
        </p:sp>
        <p:pic>
          <p:nvPicPr>
            <p:cNvPr id="6" name="5 Imagen"/>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915816" y="813533"/>
              <a:ext cx="1512168" cy="540028"/>
            </a:xfrm>
            <a:prstGeom prst="rect">
              <a:avLst/>
            </a:prstGeom>
          </p:spPr>
        </p:pic>
        <p:sp>
          <p:nvSpPr>
            <p:cNvPr id="7" name="6 CuadroTexto"/>
            <p:cNvSpPr txBox="1"/>
            <p:nvPr/>
          </p:nvSpPr>
          <p:spPr>
            <a:xfrm>
              <a:off x="5214869" y="791159"/>
              <a:ext cx="2448272" cy="584775"/>
            </a:xfrm>
            <a:prstGeom prst="rect">
              <a:avLst/>
            </a:prstGeom>
            <a:noFill/>
          </p:spPr>
          <p:txBody>
            <a:bodyPr wrap="square" rtlCol="0">
              <a:spAutoFit/>
            </a:bodyPr>
            <a:lstStyle/>
            <a:p>
              <a:pPr algn="ctr"/>
              <a:r>
                <a:rPr lang="es-MX" dirty="0" smtClean="0"/>
                <a:t>SS</a:t>
              </a:r>
            </a:p>
            <a:p>
              <a:pPr algn="ctr"/>
              <a:r>
                <a:rPr lang="es-MX" sz="1400" dirty="0" smtClean="0"/>
                <a:t>Sistema de Supervisión</a:t>
              </a:r>
              <a:endParaRPr lang="es-MX" sz="1400" dirty="0"/>
            </a:p>
          </p:txBody>
        </p:sp>
        <p:pic>
          <p:nvPicPr>
            <p:cNvPr id="8" name="7 Imagen"/>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710282" y="809978"/>
              <a:ext cx="1917502" cy="543583"/>
            </a:xfrm>
            <a:prstGeom prst="rect">
              <a:avLst/>
            </a:prstGeom>
          </p:spPr>
        </p:pic>
      </p:grpSp>
      <p:sp>
        <p:nvSpPr>
          <p:cNvPr id="9" name="Content"/>
          <p:cNvSpPr txBox="1">
            <a:spLocks noChangeAspect="1"/>
          </p:cNvSpPr>
          <p:nvPr userDrawn="1">
            <p:custDataLst>
              <p:custData r:id="rId2"/>
            </p:custDataLst>
          </p:nvPr>
        </p:nvSpPr>
        <p:spPr>
          <a:xfrm>
            <a:off x="596723" y="1523517"/>
            <a:ext cx="1899879" cy="249299"/>
          </a:xfrm>
          <a:prstGeom prst="rect">
            <a:avLst/>
          </a:prstGeom>
          <a:noFill/>
        </p:spPr>
        <p:txBody>
          <a:bodyPr wrap="none" lIns="91440" tIns="18288" rIns="91440" bIns="45720" rtlCol="0" anchor="ctr" anchorCtr="0">
            <a:spAutoFit/>
          </a:bodyPr>
          <a:lstStyle/>
          <a:p>
            <a:r>
              <a:rPr lang="es-MX" sz="1200" dirty="0" smtClean="0">
                <a:solidFill>
                  <a:srgbClr val="0070C0"/>
                </a:solidFill>
                <a:latin typeface="Segoe Print" pitchFamily="2" charset="0"/>
                <a:ea typeface="Segoe UI" pitchFamily="34" charset="0"/>
                <a:cs typeface="Segoe UI" pitchFamily="34" charset="0"/>
              </a:rPr>
              <a:t>Ejecución </a:t>
            </a:r>
            <a:r>
              <a:rPr lang="es-MX" sz="1200" dirty="0" smtClean="0">
                <a:solidFill>
                  <a:srgbClr val="000000"/>
                </a:solidFill>
                <a:latin typeface="Segoe Print" pitchFamily="2" charset="0"/>
                <a:ea typeface="Segoe UI" pitchFamily="34" charset="0"/>
                <a:cs typeface="Segoe UI" pitchFamily="34" charset="0"/>
              </a:rPr>
              <a:t>&gt; </a:t>
            </a:r>
            <a:r>
              <a:rPr lang="es-MX" sz="1200" dirty="0" smtClean="0">
                <a:solidFill>
                  <a:schemeClr val="tx2">
                    <a:lumMod val="60000"/>
                    <a:lumOff val="40000"/>
                  </a:schemeClr>
                </a:solidFill>
                <a:latin typeface="Segoe Print" pitchFamily="2" charset="0"/>
                <a:ea typeface="Segoe UI" pitchFamily="34" charset="0"/>
                <a:cs typeface="Segoe UI" pitchFamily="34" charset="0"/>
              </a:rPr>
              <a:t>Mis visitas</a:t>
            </a:r>
            <a:endParaRPr lang="es-MX" sz="1200" dirty="0" smtClean="0">
              <a:solidFill>
                <a:srgbClr val="000000"/>
              </a:solidFill>
              <a:latin typeface="Segoe Print" pitchFamily="2" charset="0"/>
              <a:ea typeface="Segoe UI" pitchFamily="34" charset="0"/>
              <a:cs typeface="Segoe UI" pitchFamily="34" charset="0"/>
            </a:endParaRPr>
          </a:p>
        </p:txBody>
      </p:sp>
      <p:sp>
        <p:nvSpPr>
          <p:cNvPr id="10" name="FileText"/>
          <p:cNvSpPr>
            <a:spLocks/>
          </p:cNvSpPr>
          <p:nvPr userDrawn="1"/>
        </p:nvSpPr>
        <p:spPr>
          <a:xfrm>
            <a:off x="558228" y="1268760"/>
            <a:ext cx="1046466" cy="228070"/>
          </a:xfrm>
          <a:prstGeom prst="rect">
            <a:avLst/>
          </a:prstGeom>
          <a:solidFill>
            <a:srgbClr val="FFFFFF">
              <a:lumMod val="85000"/>
            </a:srgbClr>
          </a:solidFill>
          <a:ln w="3175" cap="flat" cmpd="sng" algn="ctr">
            <a:solidFill>
              <a:srgbClr val="000000">
                <a:lumMod val="50000"/>
                <a:lumOff val="50000"/>
              </a:srgbClr>
            </a:solidFill>
            <a:prstDash val="soli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s-MX" sz="1200" b="0" i="0" u="none" strike="noStrike" kern="0" cap="none" spc="0" normalizeH="0" baseline="0" dirty="0" smtClean="0">
                <a:ln>
                  <a:noFill/>
                </a:ln>
                <a:solidFill>
                  <a:srgbClr val="000000">
                    <a:lumMod val="75000"/>
                    <a:lumOff val="25000"/>
                  </a:srgbClr>
                </a:solidFill>
                <a:effectLst/>
                <a:uLnTx/>
                <a:uFillTx/>
                <a:latin typeface="Segoe UI"/>
                <a:ea typeface="+mn-ea"/>
                <a:cs typeface="+mn-cs"/>
              </a:rPr>
              <a:t>PAV</a:t>
            </a:r>
          </a:p>
        </p:txBody>
      </p:sp>
      <p:sp>
        <p:nvSpPr>
          <p:cNvPr id="11" name="FileText"/>
          <p:cNvSpPr>
            <a:spLocks/>
          </p:cNvSpPr>
          <p:nvPr userDrawn="1"/>
        </p:nvSpPr>
        <p:spPr>
          <a:xfrm>
            <a:off x="1694726" y="1268760"/>
            <a:ext cx="1046466" cy="228070"/>
          </a:xfrm>
          <a:prstGeom prst="rect">
            <a:avLst/>
          </a:prstGeom>
          <a:solidFill>
            <a:srgbClr val="FFFFFF">
              <a:lumMod val="85000"/>
            </a:srgbClr>
          </a:solidFill>
          <a:ln w="3175" cap="flat" cmpd="sng" algn="ctr">
            <a:solidFill>
              <a:srgbClr val="000000">
                <a:lumMod val="50000"/>
                <a:lumOff val="50000"/>
              </a:srgbClr>
            </a:solidFill>
            <a:prstDash val="soli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lang="es-MX" sz="1200" kern="0" dirty="0" smtClean="0">
                <a:solidFill>
                  <a:srgbClr val="000000">
                    <a:lumMod val="75000"/>
                    <a:lumOff val="25000"/>
                  </a:srgbClr>
                </a:solidFill>
                <a:latin typeface="Segoe UI"/>
              </a:rPr>
              <a:t>Ejecución</a:t>
            </a:r>
            <a:endParaRPr kumimoji="0" lang="es-MX" sz="1200" b="0" i="0" u="none" strike="noStrike" kern="0" cap="none" spc="0" normalizeH="0" baseline="0" dirty="0" smtClean="0">
              <a:ln>
                <a:noFill/>
              </a:ln>
              <a:solidFill>
                <a:srgbClr val="000000">
                  <a:lumMod val="75000"/>
                  <a:lumOff val="25000"/>
                </a:srgbClr>
              </a:solidFill>
              <a:effectLst/>
              <a:uLnTx/>
              <a:uFillTx/>
              <a:latin typeface="Segoe UI"/>
              <a:ea typeface="+mn-ea"/>
              <a:cs typeface="+mn-cs"/>
            </a:endParaRPr>
          </a:p>
        </p:txBody>
      </p:sp>
      <p:sp>
        <p:nvSpPr>
          <p:cNvPr id="12" name="Freeform 124"/>
          <p:cNvSpPr>
            <a:spLocks noEditPoints="1"/>
          </p:cNvSpPr>
          <p:nvPr userDrawn="1">
            <p:custDataLst>
              <p:custData r:id="rId3"/>
              <p:custData r:id="rId4"/>
            </p:custDataLst>
          </p:nvPr>
        </p:nvSpPr>
        <p:spPr bwMode="black">
          <a:xfrm>
            <a:off x="1619672" y="4310128"/>
            <a:ext cx="45719" cy="126984"/>
          </a:xfrm>
          <a:custGeom>
            <a:avLst/>
            <a:gdLst>
              <a:gd name="T0" fmla="*/ 16 w 17"/>
              <a:gd name="T1" fmla="*/ 0 h 69"/>
              <a:gd name="T2" fmla="*/ 14 w 17"/>
              <a:gd name="T3" fmla="*/ 47 h 69"/>
              <a:gd name="T4" fmla="*/ 2 w 17"/>
              <a:gd name="T5" fmla="*/ 47 h 69"/>
              <a:gd name="T6" fmla="*/ 0 w 17"/>
              <a:gd name="T7" fmla="*/ 0 h 69"/>
              <a:gd name="T8" fmla="*/ 16 w 17"/>
              <a:gd name="T9" fmla="*/ 0 h 69"/>
              <a:gd name="T10" fmla="*/ 17 w 17"/>
              <a:gd name="T11" fmla="*/ 61 h 69"/>
              <a:gd name="T12" fmla="*/ 15 w 17"/>
              <a:gd name="T13" fmla="*/ 67 h 69"/>
              <a:gd name="T14" fmla="*/ 8 w 17"/>
              <a:gd name="T15" fmla="*/ 69 h 69"/>
              <a:gd name="T16" fmla="*/ 2 w 17"/>
              <a:gd name="T17" fmla="*/ 67 h 69"/>
              <a:gd name="T18" fmla="*/ 0 w 17"/>
              <a:gd name="T19" fmla="*/ 61 h 69"/>
              <a:gd name="T20" fmla="*/ 2 w 17"/>
              <a:gd name="T21" fmla="*/ 56 h 69"/>
              <a:gd name="T22" fmla="*/ 8 w 17"/>
              <a:gd name="T23" fmla="*/ 54 h 69"/>
              <a:gd name="T24" fmla="*/ 14 w 17"/>
              <a:gd name="T25" fmla="*/ 56 h 69"/>
              <a:gd name="T26" fmla="*/ 17 w 17"/>
              <a:gd name="T27" fmla="*/ 6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69">
                <a:moveTo>
                  <a:pt x="16" y="0"/>
                </a:moveTo>
                <a:cubicBezTo>
                  <a:pt x="14" y="47"/>
                  <a:pt x="14" y="47"/>
                  <a:pt x="14" y="47"/>
                </a:cubicBezTo>
                <a:cubicBezTo>
                  <a:pt x="2" y="47"/>
                  <a:pt x="2" y="47"/>
                  <a:pt x="2" y="47"/>
                </a:cubicBezTo>
                <a:cubicBezTo>
                  <a:pt x="0" y="0"/>
                  <a:pt x="0" y="0"/>
                  <a:pt x="0" y="0"/>
                </a:cubicBezTo>
                <a:lnTo>
                  <a:pt x="16" y="0"/>
                </a:lnTo>
                <a:close/>
                <a:moveTo>
                  <a:pt x="17" y="61"/>
                </a:moveTo>
                <a:cubicBezTo>
                  <a:pt x="17" y="64"/>
                  <a:pt x="16" y="66"/>
                  <a:pt x="15" y="67"/>
                </a:cubicBezTo>
                <a:cubicBezTo>
                  <a:pt x="13" y="69"/>
                  <a:pt x="11" y="69"/>
                  <a:pt x="8" y="69"/>
                </a:cubicBezTo>
                <a:cubicBezTo>
                  <a:pt x="6" y="69"/>
                  <a:pt x="4" y="69"/>
                  <a:pt x="2" y="67"/>
                </a:cubicBezTo>
                <a:cubicBezTo>
                  <a:pt x="0" y="65"/>
                  <a:pt x="0" y="64"/>
                  <a:pt x="0" y="61"/>
                </a:cubicBezTo>
                <a:cubicBezTo>
                  <a:pt x="0" y="59"/>
                  <a:pt x="0" y="57"/>
                  <a:pt x="2" y="56"/>
                </a:cubicBezTo>
                <a:cubicBezTo>
                  <a:pt x="4" y="54"/>
                  <a:pt x="6" y="54"/>
                  <a:pt x="8" y="54"/>
                </a:cubicBezTo>
                <a:cubicBezTo>
                  <a:pt x="11" y="54"/>
                  <a:pt x="13" y="54"/>
                  <a:pt x="14" y="56"/>
                </a:cubicBezTo>
                <a:cubicBezTo>
                  <a:pt x="16" y="57"/>
                  <a:pt x="17" y="59"/>
                  <a:pt x="17" y="61"/>
                </a:cubicBezTo>
              </a:path>
            </a:pathLst>
          </a:custGeom>
          <a:solidFill>
            <a:schemeClr val="bg1">
              <a:lumMod val="50000"/>
            </a:schemeClr>
          </a:solidFill>
          <a:ln>
            <a:noFill/>
          </a:ln>
          <a:extLst/>
        </p:spPr>
        <p:txBody>
          <a:bodyPr vert="horz" wrap="square" lIns="97576" tIns="48788" rIns="97576" bIns="48788" numCol="1" anchor="t" anchorCtr="0" compatLnSpc="1">
            <a:prstTxWarp prst="textNoShape">
              <a:avLst/>
            </a:prstTxWarp>
          </a:bodyPr>
          <a:lstStyle/>
          <a:p>
            <a:endParaRPr lang="en-US"/>
          </a:p>
        </p:txBody>
      </p:sp>
      <p:graphicFrame>
        <p:nvGraphicFramePr>
          <p:cNvPr id="13" name="Table"/>
          <p:cNvGraphicFramePr>
            <a:graphicFrameLocks noGrp="1"/>
          </p:cNvGraphicFramePr>
          <p:nvPr userDrawn="1">
            <p:custDataLst>
              <p:custData r:id="rId5"/>
            </p:custDataLst>
            <p:extLst>
              <p:ext uri="{D42A27DB-BD31-4B8C-83A1-F6EECF244321}">
                <p14:modId xmlns:p14="http://schemas.microsoft.com/office/powerpoint/2010/main" val="51658202"/>
              </p:ext>
            </p:extLst>
          </p:nvPr>
        </p:nvGraphicFramePr>
        <p:xfrm>
          <a:off x="3453608" y="1869248"/>
          <a:ext cx="5274220" cy="3382520"/>
        </p:xfrm>
        <a:graphic>
          <a:graphicData uri="http://schemas.openxmlformats.org/drawingml/2006/table">
            <a:tbl>
              <a:tblPr firstRow="1" bandRow="1">
                <a:tableStyleId>{8EC20E35-A176-4012-BC5E-935CFFF8708E}</a:tableStyleId>
              </a:tblPr>
              <a:tblGrid>
                <a:gridCol w="577351">
                  <a:extLst>
                    <a:ext uri="{9D8B030D-6E8A-4147-A177-3AD203B41FA5}">
                      <a16:colId xmlns:a16="http://schemas.microsoft.com/office/drawing/2014/main" val="20000"/>
                    </a:ext>
                  </a:extLst>
                </a:gridCol>
                <a:gridCol w="684354">
                  <a:extLst>
                    <a:ext uri="{9D8B030D-6E8A-4147-A177-3AD203B41FA5}">
                      <a16:colId xmlns:a16="http://schemas.microsoft.com/office/drawing/2014/main" val="20001"/>
                    </a:ext>
                  </a:extLst>
                </a:gridCol>
                <a:gridCol w="791099">
                  <a:extLst>
                    <a:ext uri="{9D8B030D-6E8A-4147-A177-3AD203B41FA5}">
                      <a16:colId xmlns:a16="http://schemas.microsoft.com/office/drawing/2014/main" val="20002"/>
                    </a:ext>
                  </a:extLst>
                </a:gridCol>
                <a:gridCol w="898102">
                  <a:extLst>
                    <a:ext uri="{9D8B030D-6E8A-4147-A177-3AD203B41FA5}">
                      <a16:colId xmlns:a16="http://schemas.microsoft.com/office/drawing/2014/main" val="20003"/>
                    </a:ext>
                  </a:extLst>
                </a:gridCol>
                <a:gridCol w="447247">
                  <a:extLst>
                    <a:ext uri="{9D8B030D-6E8A-4147-A177-3AD203B41FA5}">
                      <a16:colId xmlns:a16="http://schemas.microsoft.com/office/drawing/2014/main" val="20004"/>
                    </a:ext>
                  </a:extLst>
                </a:gridCol>
                <a:gridCol w="577351">
                  <a:extLst>
                    <a:ext uri="{9D8B030D-6E8A-4147-A177-3AD203B41FA5}">
                      <a16:colId xmlns:a16="http://schemas.microsoft.com/office/drawing/2014/main" val="20005"/>
                    </a:ext>
                  </a:extLst>
                </a:gridCol>
                <a:gridCol w="769802">
                  <a:extLst>
                    <a:ext uri="{9D8B030D-6E8A-4147-A177-3AD203B41FA5}">
                      <a16:colId xmlns:a16="http://schemas.microsoft.com/office/drawing/2014/main" val="20006"/>
                    </a:ext>
                  </a:extLst>
                </a:gridCol>
                <a:gridCol w="528914">
                  <a:extLst>
                    <a:ext uri="{9D8B030D-6E8A-4147-A177-3AD203B41FA5}">
                      <a16:colId xmlns:a16="http://schemas.microsoft.com/office/drawing/2014/main" val="20007"/>
                    </a:ext>
                  </a:extLst>
                </a:gridCol>
              </a:tblGrid>
              <a:tr h="243858">
                <a:tc>
                  <a:txBody>
                    <a:bodyPr/>
                    <a:lstStyle/>
                    <a:p>
                      <a:pPr algn="ctr"/>
                      <a:r>
                        <a:rPr lang="es-MX" sz="900" noProof="0" dirty="0" smtClean="0">
                          <a:solidFill>
                            <a:srgbClr val="000000"/>
                          </a:solidFill>
                        </a:rPr>
                        <a:t>Prioridad</a:t>
                      </a:r>
                      <a:endParaRPr lang="es-MX" sz="900" noProof="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solidFill>
                      <a:srgbClr val="FFFFFF">
                        <a:lumMod val="75000"/>
                      </a:srgbClr>
                    </a:solidFill>
                  </a:tcPr>
                </a:tc>
                <a:tc>
                  <a:txBody>
                    <a:bodyPr/>
                    <a:lstStyle/>
                    <a:p>
                      <a:pPr algn="ctr"/>
                      <a:r>
                        <a:rPr lang="es-MX" sz="900" noProof="0" dirty="0" smtClean="0">
                          <a:solidFill>
                            <a:srgbClr val="000000"/>
                          </a:solidFill>
                        </a:rPr>
                        <a:t>Fase</a:t>
                      </a:r>
                      <a:endParaRPr lang="es-MX" sz="900" noProof="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solidFill>
                      <a:srgbClr val="FFFFFF">
                        <a:lumMod val="75000"/>
                      </a:srgbClr>
                    </a:solidFill>
                  </a:tcPr>
                </a:tc>
                <a:tc>
                  <a:txBody>
                    <a:bodyPr/>
                    <a:lstStyle/>
                    <a:p>
                      <a:pPr algn="ctr"/>
                      <a:r>
                        <a:rPr lang="es-MX" sz="900" noProof="0" dirty="0" smtClean="0">
                          <a:solidFill>
                            <a:srgbClr val="000000"/>
                          </a:solidFill>
                        </a:rPr>
                        <a:t>Etapa</a:t>
                      </a:r>
                      <a:endParaRPr lang="es-MX" sz="900" noProof="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solidFill>
                      <a:srgbClr val="FFFFFF">
                        <a:lumMod val="75000"/>
                      </a:srgbClr>
                    </a:solidFill>
                  </a:tcPr>
                </a:tc>
                <a:tc>
                  <a:txBody>
                    <a:bodyPr/>
                    <a:lstStyle/>
                    <a:p>
                      <a:pPr algn="ctr"/>
                      <a:r>
                        <a:rPr lang="es-MX" sz="900" noProof="0" dirty="0" smtClean="0">
                          <a:solidFill>
                            <a:srgbClr val="000000"/>
                          </a:solidFill>
                        </a:rPr>
                        <a:t>Entidad</a:t>
                      </a:r>
                      <a:endParaRPr lang="es-MX" sz="900" noProof="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solidFill>
                      <a:srgbClr val="FFFFFF">
                        <a:lumMod val="75000"/>
                      </a:srgbClr>
                    </a:solidFill>
                  </a:tcPr>
                </a:tc>
                <a:tc>
                  <a:txBody>
                    <a:bodyPr/>
                    <a:lstStyle/>
                    <a:p>
                      <a:pPr algn="ctr"/>
                      <a:r>
                        <a:rPr lang="es-MX" sz="900" noProof="0" dirty="0" smtClean="0">
                          <a:solidFill>
                            <a:srgbClr val="000000"/>
                          </a:solidFill>
                        </a:rPr>
                        <a:t>Sector</a:t>
                      </a:r>
                      <a:endParaRPr lang="es-MX" sz="900" noProof="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solidFill>
                      <a:srgbClr val="FFFFFF">
                        <a:lumMod val="75000"/>
                      </a:srgbClr>
                    </a:solidFill>
                  </a:tcPr>
                </a:tc>
                <a:tc>
                  <a:txBody>
                    <a:bodyPr/>
                    <a:lstStyle/>
                    <a:p>
                      <a:pPr algn="ctr"/>
                      <a:r>
                        <a:rPr lang="es-MX" sz="900" noProof="0" dirty="0" smtClean="0">
                          <a:solidFill>
                            <a:srgbClr val="000000"/>
                          </a:solidFill>
                        </a:rPr>
                        <a:t>Tipo de Visita</a:t>
                      </a:r>
                      <a:endParaRPr lang="es-MX" sz="900" noProof="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solidFill>
                      <a:srgbClr val="FFFFFF">
                        <a:lumMod val="75000"/>
                      </a:srgbClr>
                    </a:solidFill>
                  </a:tcPr>
                </a:tc>
                <a:tc>
                  <a:txBody>
                    <a:bodyPr/>
                    <a:lstStyle/>
                    <a:p>
                      <a:pPr algn="ctr"/>
                      <a:r>
                        <a:rPr lang="es-MX" sz="900" baseline="0" noProof="0" dirty="0" smtClean="0">
                          <a:solidFill>
                            <a:srgbClr val="000000"/>
                          </a:solidFill>
                        </a:rPr>
                        <a:t>Vencimiento de la etapa</a:t>
                      </a:r>
                      <a:endParaRPr lang="es-MX" sz="900" noProof="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solidFill>
                      <a:srgbClr val="FFFFFF">
                        <a:lumMod val="75000"/>
                      </a:srgbClr>
                    </a:solidFill>
                  </a:tcPr>
                </a:tc>
                <a:tc>
                  <a:txBody>
                    <a:bodyPr/>
                    <a:lstStyle/>
                    <a:p>
                      <a:pPr algn="ctr"/>
                      <a:r>
                        <a:rPr lang="es-MX" sz="900" noProof="0" dirty="0" smtClean="0">
                          <a:solidFill>
                            <a:srgbClr val="000000"/>
                          </a:solidFill>
                        </a:rPr>
                        <a:t>Ver</a:t>
                      </a:r>
                      <a:r>
                        <a:rPr lang="es-MX" sz="900" baseline="0" noProof="0" dirty="0" smtClean="0">
                          <a:solidFill>
                            <a:srgbClr val="000000"/>
                          </a:solidFill>
                        </a:rPr>
                        <a:t> detalle</a:t>
                      </a:r>
                      <a:endParaRPr lang="es-MX" sz="900" noProof="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solidFill>
                      <a:srgbClr val="FFFFFF">
                        <a:lumMod val="75000"/>
                      </a:srgbClr>
                    </a:solidFill>
                  </a:tcPr>
                </a:tc>
                <a:extLst>
                  <a:ext uri="{0D108BD9-81ED-4DB2-BD59-A6C34878D82A}">
                    <a16:rowId xmlns:a16="http://schemas.microsoft.com/office/drawing/2014/main" val="10000"/>
                  </a:ext>
                </a:extLst>
              </a:tr>
              <a:tr h="243858">
                <a:tc>
                  <a:txBody>
                    <a:bodyPr/>
                    <a:lstStyle/>
                    <a:p>
                      <a:endParaRPr lang="es-MX" sz="900" noProof="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tcPr>
                </a:tc>
                <a:tc>
                  <a:txBody>
                    <a:bodyPr/>
                    <a:lstStyle/>
                    <a:p>
                      <a:r>
                        <a:rPr lang="es-MX" sz="900" noProof="0" dirty="0" smtClean="0">
                          <a:solidFill>
                            <a:srgbClr val="000000"/>
                          </a:solidFill>
                        </a:rPr>
                        <a:t>PAV</a:t>
                      </a:r>
                      <a:endParaRPr lang="es-MX" sz="900" noProof="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tcPr>
                </a:tc>
                <a:tc>
                  <a:txBody>
                    <a:bodyPr/>
                    <a:lstStyle/>
                    <a:p>
                      <a:r>
                        <a:rPr lang="es-MX" sz="900" noProof="0" dirty="0" smtClean="0">
                          <a:solidFill>
                            <a:srgbClr val="000000"/>
                          </a:solidFill>
                        </a:rPr>
                        <a:t>Definición de requerimientos </a:t>
                      </a:r>
                      <a:endParaRPr lang="es-MX" sz="900" noProof="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tcPr>
                </a:tc>
                <a:tc>
                  <a:txBody>
                    <a:bodyPr/>
                    <a:lstStyle/>
                    <a:p>
                      <a:r>
                        <a:rPr lang="en-US" sz="900" dirty="0" smtClean="0">
                          <a:solidFill>
                            <a:srgbClr val="000000"/>
                          </a:solidFill>
                        </a:rPr>
                        <a:t>Casa de </a:t>
                      </a:r>
                      <a:r>
                        <a:rPr lang="en-US" sz="900" dirty="0" err="1" smtClean="0">
                          <a:solidFill>
                            <a:srgbClr val="000000"/>
                          </a:solidFill>
                        </a:rPr>
                        <a:t>Bolsa</a:t>
                      </a:r>
                      <a:r>
                        <a:rPr lang="en-US" sz="900" dirty="0" smtClean="0">
                          <a:solidFill>
                            <a:srgbClr val="000000"/>
                          </a:solidFill>
                        </a:rPr>
                        <a:t> </a:t>
                      </a:r>
                      <a:r>
                        <a:rPr lang="en-US" sz="900" dirty="0" err="1" smtClean="0">
                          <a:solidFill>
                            <a:srgbClr val="000000"/>
                          </a:solidFill>
                        </a:rPr>
                        <a:t>Bancomer</a:t>
                      </a:r>
                      <a:endParaRPr lang="en-US" sz="90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tcPr>
                </a:tc>
                <a:tc>
                  <a:txBody>
                    <a:bodyPr/>
                    <a:lstStyle/>
                    <a:p>
                      <a:r>
                        <a:rPr lang="en-US" sz="900" dirty="0" smtClean="0">
                          <a:solidFill>
                            <a:srgbClr val="000000"/>
                          </a:solidFill>
                        </a:rPr>
                        <a:t>Casa de </a:t>
                      </a:r>
                      <a:r>
                        <a:rPr lang="en-US" sz="900" dirty="0" err="1" smtClean="0">
                          <a:solidFill>
                            <a:srgbClr val="000000"/>
                          </a:solidFill>
                        </a:rPr>
                        <a:t>Bolsa</a:t>
                      </a:r>
                      <a:endParaRPr lang="en-US" sz="90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tcPr>
                </a:tc>
                <a:tc>
                  <a:txBody>
                    <a:bodyPr/>
                    <a:lstStyle/>
                    <a:p>
                      <a:r>
                        <a:rPr lang="en-US" sz="900" dirty="0" err="1" smtClean="0">
                          <a:solidFill>
                            <a:srgbClr val="000000"/>
                          </a:solidFill>
                        </a:rPr>
                        <a:t>Ordinaria</a:t>
                      </a:r>
                      <a:endParaRPr lang="en-US" sz="90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tcPr>
                </a:tc>
                <a:tc>
                  <a:txBody>
                    <a:bodyPr/>
                    <a:lstStyle/>
                    <a:p>
                      <a:r>
                        <a:rPr lang="es-MX" sz="900" noProof="0" dirty="0" smtClean="0">
                          <a:solidFill>
                            <a:srgbClr val="000000"/>
                          </a:solidFill>
                        </a:rPr>
                        <a:t>01/01/2015</a:t>
                      </a:r>
                      <a:endParaRPr lang="es-MX" sz="900" noProof="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tcPr>
                </a:tc>
                <a:tc>
                  <a:txBody>
                    <a:bodyPr/>
                    <a:lstStyle/>
                    <a:p>
                      <a:endParaRPr lang="es-MX" sz="900" noProof="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tcPr>
                </a:tc>
                <a:extLst>
                  <a:ext uri="{0D108BD9-81ED-4DB2-BD59-A6C34878D82A}">
                    <a16:rowId xmlns:a16="http://schemas.microsoft.com/office/drawing/2014/main" val="10001"/>
                  </a:ext>
                </a:extLst>
              </a:tr>
              <a:tr h="243858">
                <a:tc>
                  <a:txBody>
                    <a:bodyPr/>
                    <a:lstStyle/>
                    <a:p>
                      <a:endParaRPr lang="es-MX" sz="900" noProof="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tcPr>
                </a:tc>
                <a:tc>
                  <a:txBody>
                    <a:bodyPr/>
                    <a:lstStyle/>
                    <a:p>
                      <a:r>
                        <a:rPr lang="es-MX" sz="900" noProof="0" dirty="0" smtClean="0">
                          <a:solidFill>
                            <a:srgbClr val="000000"/>
                          </a:solidFill>
                        </a:rPr>
                        <a:t>PAV</a:t>
                      </a:r>
                      <a:endParaRPr lang="es-MX" sz="900" noProof="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tcPr>
                </a:tc>
                <a:tc>
                  <a:txBody>
                    <a:bodyPr/>
                    <a:lstStyle/>
                    <a:p>
                      <a:r>
                        <a:rPr lang="es-MX" sz="900" noProof="0" dirty="0" smtClean="0">
                          <a:solidFill>
                            <a:srgbClr val="000000"/>
                          </a:solidFill>
                        </a:rPr>
                        <a:t>Definición de programa </a:t>
                      </a:r>
                      <a:endParaRPr lang="es-MX" sz="900" noProof="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tcPr>
                </a:tc>
                <a:tc>
                  <a:txBody>
                    <a:bodyPr/>
                    <a:lstStyle/>
                    <a:p>
                      <a:r>
                        <a:rPr lang="en-US" sz="900" dirty="0" err="1" smtClean="0">
                          <a:solidFill>
                            <a:srgbClr val="000000"/>
                          </a:solidFill>
                        </a:rPr>
                        <a:t>Valores</a:t>
                      </a:r>
                      <a:r>
                        <a:rPr lang="en-US" sz="900" baseline="0" dirty="0" smtClean="0">
                          <a:solidFill>
                            <a:srgbClr val="000000"/>
                          </a:solidFill>
                        </a:rPr>
                        <a:t> </a:t>
                      </a:r>
                      <a:r>
                        <a:rPr lang="en-US" sz="900" baseline="0" dirty="0" err="1" smtClean="0">
                          <a:solidFill>
                            <a:srgbClr val="000000"/>
                          </a:solidFill>
                        </a:rPr>
                        <a:t>Mexicanos</a:t>
                      </a:r>
                      <a:endParaRPr lang="en-US" sz="90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0000"/>
                          </a:solidFill>
                        </a:rPr>
                        <a:t>Casa de </a:t>
                      </a:r>
                      <a:r>
                        <a:rPr lang="en-US" sz="900" dirty="0" err="1" smtClean="0">
                          <a:solidFill>
                            <a:srgbClr val="000000"/>
                          </a:solidFill>
                        </a:rPr>
                        <a:t>Bolsa</a:t>
                      </a:r>
                      <a:endParaRPr lang="en-US" sz="90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tcPr>
                </a:tc>
                <a:tc>
                  <a:txBody>
                    <a:bodyPr/>
                    <a:lstStyle/>
                    <a:p>
                      <a:r>
                        <a:rPr lang="en-US" sz="900" dirty="0" err="1" smtClean="0">
                          <a:solidFill>
                            <a:srgbClr val="000000"/>
                          </a:solidFill>
                        </a:rPr>
                        <a:t>Ordinaria</a:t>
                      </a:r>
                      <a:endParaRPr lang="en-US" sz="90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tcPr>
                </a:tc>
                <a:tc>
                  <a:txBody>
                    <a:bodyPr/>
                    <a:lstStyle/>
                    <a:p>
                      <a:r>
                        <a:rPr lang="es-MX" sz="900" noProof="0" dirty="0" smtClean="0">
                          <a:solidFill>
                            <a:srgbClr val="000000"/>
                          </a:solidFill>
                        </a:rPr>
                        <a:t>01/01/2015</a:t>
                      </a:r>
                      <a:endParaRPr lang="es-MX" sz="900" noProof="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tcPr>
                </a:tc>
                <a:tc>
                  <a:txBody>
                    <a:bodyPr/>
                    <a:lstStyle/>
                    <a:p>
                      <a:endParaRPr lang="es-MX" sz="900" noProof="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tcPr>
                </a:tc>
                <a:extLst>
                  <a:ext uri="{0D108BD9-81ED-4DB2-BD59-A6C34878D82A}">
                    <a16:rowId xmlns:a16="http://schemas.microsoft.com/office/drawing/2014/main" val="10002"/>
                  </a:ext>
                </a:extLst>
              </a:tr>
              <a:tr h="243858">
                <a:tc>
                  <a:txBody>
                    <a:bodyPr/>
                    <a:lstStyle/>
                    <a:p>
                      <a:endParaRPr lang="es-MX" sz="900" noProof="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tcPr>
                </a:tc>
                <a:tc>
                  <a:txBody>
                    <a:bodyPr/>
                    <a:lstStyle/>
                    <a:p>
                      <a:r>
                        <a:rPr lang="es-MX" sz="900" noProof="0" dirty="0" smtClean="0">
                          <a:solidFill>
                            <a:srgbClr val="000000"/>
                          </a:solidFill>
                        </a:rPr>
                        <a:t>Ejecución</a:t>
                      </a:r>
                      <a:endParaRPr lang="es-MX" sz="900" noProof="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tcPr>
                </a:tc>
                <a:tc>
                  <a:txBody>
                    <a:bodyPr/>
                    <a:lstStyle/>
                    <a:p>
                      <a:r>
                        <a:rPr lang="es-MX" sz="900" noProof="0" dirty="0" smtClean="0">
                          <a:solidFill>
                            <a:srgbClr val="000000"/>
                          </a:solidFill>
                        </a:rPr>
                        <a:t>Elaboración</a:t>
                      </a:r>
                      <a:r>
                        <a:rPr lang="es-MX" sz="900" baseline="0" noProof="0" dirty="0" smtClean="0">
                          <a:solidFill>
                            <a:srgbClr val="000000"/>
                          </a:solidFill>
                        </a:rPr>
                        <a:t> de acta de inicio de visita</a:t>
                      </a:r>
                      <a:endParaRPr lang="es-MX" sz="900" noProof="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tcPr>
                </a:tc>
                <a:tc>
                  <a:txBody>
                    <a:bodyPr/>
                    <a:lstStyle/>
                    <a:p>
                      <a:r>
                        <a:rPr lang="en-US" sz="900" dirty="0" smtClean="0">
                          <a:solidFill>
                            <a:srgbClr val="000000"/>
                          </a:solidFill>
                        </a:rPr>
                        <a:t>ING </a:t>
                      </a:r>
                      <a:r>
                        <a:rPr lang="en-US" sz="900" dirty="0" err="1" smtClean="0">
                          <a:solidFill>
                            <a:srgbClr val="000000"/>
                          </a:solidFill>
                        </a:rPr>
                        <a:t>Grupo</a:t>
                      </a:r>
                      <a:r>
                        <a:rPr lang="en-US" sz="900" dirty="0" smtClean="0">
                          <a:solidFill>
                            <a:srgbClr val="000000"/>
                          </a:solidFill>
                        </a:rPr>
                        <a:t> </a:t>
                      </a:r>
                      <a:r>
                        <a:rPr lang="en-US" sz="900" dirty="0" err="1" smtClean="0">
                          <a:solidFill>
                            <a:srgbClr val="000000"/>
                          </a:solidFill>
                        </a:rPr>
                        <a:t>Financiero</a:t>
                      </a:r>
                      <a:endParaRPr lang="en-US" sz="90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tcPr>
                </a:tc>
                <a:tc>
                  <a:txBody>
                    <a:bodyPr/>
                    <a:lstStyle/>
                    <a:p>
                      <a:r>
                        <a:rPr lang="en-US" sz="900" dirty="0" smtClean="0">
                          <a:solidFill>
                            <a:srgbClr val="000000"/>
                          </a:solidFill>
                        </a:rPr>
                        <a:t>Casa de </a:t>
                      </a:r>
                      <a:r>
                        <a:rPr lang="en-US" sz="900" dirty="0" err="1" smtClean="0">
                          <a:solidFill>
                            <a:srgbClr val="000000"/>
                          </a:solidFill>
                        </a:rPr>
                        <a:t>Bolsa</a:t>
                      </a:r>
                      <a:endParaRPr lang="en-US" sz="90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tcPr>
                </a:tc>
                <a:tc>
                  <a:txBody>
                    <a:bodyPr/>
                    <a:lstStyle/>
                    <a:p>
                      <a:r>
                        <a:rPr lang="en-US" sz="900" dirty="0" err="1" smtClean="0">
                          <a:solidFill>
                            <a:srgbClr val="000000"/>
                          </a:solidFill>
                        </a:rPr>
                        <a:t>Ordinaria</a:t>
                      </a:r>
                      <a:endParaRPr lang="en-US" sz="90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tcPr>
                </a:tc>
                <a:tc>
                  <a:txBody>
                    <a:bodyPr/>
                    <a:lstStyle/>
                    <a:p>
                      <a:r>
                        <a:rPr lang="es-MX" sz="900" noProof="0" dirty="0" smtClean="0">
                          <a:solidFill>
                            <a:srgbClr val="000000"/>
                          </a:solidFill>
                        </a:rPr>
                        <a:t>01/01/2015</a:t>
                      </a:r>
                      <a:endParaRPr lang="es-MX" sz="900" noProof="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tcPr>
                </a:tc>
                <a:tc>
                  <a:txBody>
                    <a:bodyPr/>
                    <a:lstStyle/>
                    <a:p>
                      <a:endParaRPr lang="es-MX" sz="900" noProof="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tcPr>
                </a:tc>
                <a:extLst>
                  <a:ext uri="{0D108BD9-81ED-4DB2-BD59-A6C34878D82A}">
                    <a16:rowId xmlns:a16="http://schemas.microsoft.com/office/drawing/2014/main" val="10003"/>
                  </a:ext>
                </a:extLst>
              </a:tr>
              <a:tr h="243858">
                <a:tc>
                  <a:txBody>
                    <a:bodyPr/>
                    <a:lstStyle/>
                    <a:p>
                      <a:endParaRPr lang="es-MX" sz="900" noProof="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tcPr>
                </a:tc>
                <a:tc>
                  <a:txBody>
                    <a:bodyPr/>
                    <a:lstStyle/>
                    <a:p>
                      <a:r>
                        <a:rPr lang="es-MX" sz="900" noProof="0" dirty="0" smtClean="0">
                          <a:solidFill>
                            <a:srgbClr val="000000"/>
                          </a:solidFill>
                        </a:rPr>
                        <a:t>Planeación</a:t>
                      </a:r>
                      <a:endParaRPr lang="es-MX" sz="900" noProof="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tcPr>
                </a:tc>
                <a:tc>
                  <a:txBody>
                    <a:bodyPr/>
                    <a:lstStyle/>
                    <a:p>
                      <a:r>
                        <a:rPr lang="es-MX" sz="900" noProof="0" dirty="0" smtClean="0">
                          <a:solidFill>
                            <a:srgbClr val="000000"/>
                          </a:solidFill>
                        </a:rPr>
                        <a:t>Definición de requerimientos</a:t>
                      </a:r>
                      <a:endParaRPr lang="es-MX" sz="900" noProof="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tcPr>
                </a:tc>
                <a:tc>
                  <a:txBody>
                    <a:bodyPr/>
                    <a:lstStyle/>
                    <a:p>
                      <a:r>
                        <a:rPr lang="en-US" sz="900" dirty="0" smtClean="0">
                          <a:solidFill>
                            <a:srgbClr val="000000"/>
                          </a:solidFill>
                        </a:rPr>
                        <a:t>GBM</a:t>
                      </a:r>
                      <a:r>
                        <a:rPr lang="en-US" sz="900" baseline="0" dirty="0" smtClean="0">
                          <a:solidFill>
                            <a:srgbClr val="000000"/>
                          </a:solidFill>
                        </a:rPr>
                        <a:t> </a:t>
                      </a:r>
                      <a:r>
                        <a:rPr lang="en-US" sz="900" baseline="0" dirty="0" err="1" smtClean="0">
                          <a:solidFill>
                            <a:srgbClr val="000000"/>
                          </a:solidFill>
                        </a:rPr>
                        <a:t>Grupo</a:t>
                      </a:r>
                      <a:r>
                        <a:rPr lang="en-US" sz="900" baseline="0" dirty="0" smtClean="0">
                          <a:solidFill>
                            <a:srgbClr val="000000"/>
                          </a:solidFill>
                        </a:rPr>
                        <a:t> </a:t>
                      </a:r>
                      <a:r>
                        <a:rPr lang="en-US" sz="900" baseline="0" dirty="0" err="1" smtClean="0">
                          <a:solidFill>
                            <a:srgbClr val="000000"/>
                          </a:solidFill>
                        </a:rPr>
                        <a:t>Bursatil</a:t>
                      </a:r>
                      <a:r>
                        <a:rPr lang="en-US" sz="900" baseline="0" dirty="0" smtClean="0">
                          <a:solidFill>
                            <a:srgbClr val="000000"/>
                          </a:solidFill>
                        </a:rPr>
                        <a:t> </a:t>
                      </a:r>
                      <a:r>
                        <a:rPr lang="en-US" sz="900" baseline="0" dirty="0" err="1" smtClean="0">
                          <a:solidFill>
                            <a:srgbClr val="000000"/>
                          </a:solidFill>
                        </a:rPr>
                        <a:t>Mexicano</a:t>
                      </a:r>
                      <a:endParaRPr lang="en-US" sz="90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0000"/>
                          </a:solidFill>
                        </a:rPr>
                        <a:t>Casa de </a:t>
                      </a:r>
                      <a:r>
                        <a:rPr lang="en-US" sz="900" dirty="0" err="1" smtClean="0">
                          <a:solidFill>
                            <a:srgbClr val="000000"/>
                          </a:solidFill>
                        </a:rPr>
                        <a:t>Bolsa</a:t>
                      </a:r>
                      <a:endParaRPr lang="en-US" sz="90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tcPr>
                </a:tc>
                <a:tc>
                  <a:txBody>
                    <a:bodyPr/>
                    <a:lstStyle/>
                    <a:p>
                      <a:r>
                        <a:rPr lang="en-US" sz="900" dirty="0" err="1" smtClean="0">
                          <a:solidFill>
                            <a:srgbClr val="000000"/>
                          </a:solidFill>
                        </a:rPr>
                        <a:t>Ordinaria</a:t>
                      </a:r>
                      <a:endParaRPr lang="en-US" sz="90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tcPr>
                </a:tc>
                <a:tc>
                  <a:txBody>
                    <a:bodyPr/>
                    <a:lstStyle/>
                    <a:p>
                      <a:r>
                        <a:rPr lang="es-MX" sz="900" noProof="0" dirty="0" smtClean="0">
                          <a:solidFill>
                            <a:srgbClr val="000000"/>
                          </a:solidFill>
                        </a:rPr>
                        <a:t>01/01/2015</a:t>
                      </a:r>
                      <a:endParaRPr lang="es-MX" sz="900" noProof="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tcPr>
                </a:tc>
                <a:tc>
                  <a:txBody>
                    <a:bodyPr/>
                    <a:lstStyle/>
                    <a:p>
                      <a:endParaRPr lang="es-MX" sz="900" noProof="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tcPr>
                </a:tc>
                <a:extLst>
                  <a:ext uri="{0D108BD9-81ED-4DB2-BD59-A6C34878D82A}">
                    <a16:rowId xmlns:a16="http://schemas.microsoft.com/office/drawing/2014/main" val="10004"/>
                  </a:ext>
                </a:extLst>
              </a:tr>
              <a:tr h="243858">
                <a:tc>
                  <a:txBody>
                    <a:bodyPr/>
                    <a:lstStyle/>
                    <a:p>
                      <a:endParaRPr lang="es-MX" sz="900" noProof="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tcPr>
                </a:tc>
                <a:tc>
                  <a:txBody>
                    <a:bodyPr/>
                    <a:lstStyle/>
                    <a:p>
                      <a:r>
                        <a:rPr lang="es-MX" sz="900" noProof="0" dirty="0" smtClean="0">
                          <a:solidFill>
                            <a:srgbClr val="000000"/>
                          </a:solidFill>
                        </a:rPr>
                        <a:t>Planeación</a:t>
                      </a:r>
                      <a:endParaRPr lang="es-MX" sz="900" noProof="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tcPr>
                </a:tc>
                <a:tc>
                  <a:txBody>
                    <a:bodyPr/>
                    <a:lstStyle/>
                    <a:p>
                      <a:r>
                        <a:rPr lang="es-MX" sz="900" noProof="0" dirty="0" smtClean="0">
                          <a:solidFill>
                            <a:srgbClr val="000000"/>
                          </a:solidFill>
                        </a:rPr>
                        <a:t>Definición de equipo</a:t>
                      </a:r>
                      <a:endParaRPr lang="es-MX" sz="900" noProof="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tcPr>
                </a:tc>
                <a:tc>
                  <a:txBody>
                    <a:bodyPr/>
                    <a:lstStyle/>
                    <a:p>
                      <a:r>
                        <a:rPr lang="en-US" sz="900" dirty="0" smtClean="0">
                          <a:solidFill>
                            <a:srgbClr val="000000"/>
                          </a:solidFill>
                        </a:rPr>
                        <a:t>HSBC Casa</a:t>
                      </a:r>
                      <a:r>
                        <a:rPr lang="en-US" sz="900" baseline="0" dirty="0" smtClean="0">
                          <a:solidFill>
                            <a:srgbClr val="000000"/>
                          </a:solidFill>
                        </a:rPr>
                        <a:t> de </a:t>
                      </a:r>
                      <a:r>
                        <a:rPr lang="en-US" sz="900" baseline="0" dirty="0" err="1" smtClean="0">
                          <a:solidFill>
                            <a:srgbClr val="000000"/>
                          </a:solidFill>
                        </a:rPr>
                        <a:t>Bolsa</a:t>
                      </a:r>
                      <a:endParaRPr lang="en-US" sz="90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0000"/>
                          </a:solidFill>
                        </a:rPr>
                        <a:t>Casa de </a:t>
                      </a:r>
                      <a:r>
                        <a:rPr lang="en-US" sz="900" dirty="0" err="1" smtClean="0">
                          <a:solidFill>
                            <a:srgbClr val="000000"/>
                          </a:solidFill>
                        </a:rPr>
                        <a:t>Bolsa</a:t>
                      </a:r>
                      <a:endParaRPr lang="en-US" sz="90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tcPr>
                </a:tc>
                <a:tc>
                  <a:txBody>
                    <a:bodyPr/>
                    <a:lstStyle/>
                    <a:p>
                      <a:r>
                        <a:rPr lang="en-US" sz="900" dirty="0" err="1" smtClean="0">
                          <a:solidFill>
                            <a:srgbClr val="000000"/>
                          </a:solidFill>
                        </a:rPr>
                        <a:t>Ordinaria</a:t>
                      </a:r>
                      <a:endParaRPr lang="en-US" sz="90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tcPr>
                </a:tc>
                <a:tc>
                  <a:txBody>
                    <a:bodyPr/>
                    <a:lstStyle/>
                    <a:p>
                      <a:r>
                        <a:rPr lang="es-MX" sz="900" noProof="0" dirty="0" smtClean="0">
                          <a:solidFill>
                            <a:srgbClr val="000000"/>
                          </a:solidFill>
                        </a:rPr>
                        <a:t>01/01/2015</a:t>
                      </a:r>
                      <a:endParaRPr lang="es-MX" sz="900" noProof="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tcPr>
                </a:tc>
                <a:tc>
                  <a:txBody>
                    <a:bodyPr/>
                    <a:lstStyle/>
                    <a:p>
                      <a:endParaRPr lang="es-MX" sz="900" noProof="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tcPr>
                </a:tc>
                <a:extLst>
                  <a:ext uri="{0D108BD9-81ED-4DB2-BD59-A6C34878D82A}">
                    <a16:rowId xmlns:a16="http://schemas.microsoft.com/office/drawing/2014/main" val="10005"/>
                  </a:ext>
                </a:extLst>
              </a:tr>
              <a:tr h="243858">
                <a:tc>
                  <a:txBody>
                    <a:bodyPr/>
                    <a:lstStyle/>
                    <a:p>
                      <a:endParaRPr lang="es-MX" sz="900" noProof="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tcPr>
                </a:tc>
                <a:tc>
                  <a:txBody>
                    <a:bodyPr/>
                    <a:lstStyle/>
                    <a:p>
                      <a:r>
                        <a:rPr lang="es-MX" sz="900" noProof="0" dirty="0" smtClean="0">
                          <a:solidFill>
                            <a:srgbClr val="000000"/>
                          </a:solidFill>
                        </a:rPr>
                        <a:t>Ejecución</a:t>
                      </a:r>
                      <a:endParaRPr lang="es-MX" sz="900" noProof="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noProof="0" dirty="0" smtClean="0">
                          <a:solidFill>
                            <a:srgbClr val="000000"/>
                          </a:solidFill>
                        </a:rPr>
                        <a:t>Elaboración</a:t>
                      </a:r>
                      <a:r>
                        <a:rPr lang="es-MX" sz="900" baseline="0" noProof="0" dirty="0" smtClean="0">
                          <a:solidFill>
                            <a:srgbClr val="000000"/>
                          </a:solidFill>
                        </a:rPr>
                        <a:t> de acta de inicio de visita</a:t>
                      </a:r>
                      <a:endParaRPr lang="es-MX" sz="900" noProof="0" dirty="0" smtClean="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tcPr>
                </a:tc>
                <a:tc>
                  <a:txBody>
                    <a:bodyPr/>
                    <a:lstStyle/>
                    <a:p>
                      <a:r>
                        <a:rPr lang="en-US" sz="900" dirty="0" smtClean="0">
                          <a:solidFill>
                            <a:srgbClr val="000000"/>
                          </a:solidFill>
                        </a:rPr>
                        <a:t>Abaco Casa de </a:t>
                      </a:r>
                      <a:r>
                        <a:rPr lang="en-US" sz="900" dirty="0" err="1" smtClean="0">
                          <a:solidFill>
                            <a:srgbClr val="000000"/>
                          </a:solidFill>
                        </a:rPr>
                        <a:t>Bolsa</a:t>
                      </a:r>
                      <a:endParaRPr lang="en-US" sz="90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0000"/>
                          </a:solidFill>
                        </a:rPr>
                        <a:t>Casa de </a:t>
                      </a:r>
                      <a:r>
                        <a:rPr lang="en-US" sz="900" dirty="0" err="1" smtClean="0">
                          <a:solidFill>
                            <a:srgbClr val="000000"/>
                          </a:solidFill>
                        </a:rPr>
                        <a:t>Bolsa</a:t>
                      </a:r>
                      <a:endParaRPr lang="en-US" sz="90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tcPr>
                </a:tc>
                <a:tc>
                  <a:txBody>
                    <a:bodyPr/>
                    <a:lstStyle/>
                    <a:p>
                      <a:r>
                        <a:rPr lang="en-US" sz="900" dirty="0" err="1" smtClean="0">
                          <a:solidFill>
                            <a:srgbClr val="000000"/>
                          </a:solidFill>
                        </a:rPr>
                        <a:t>Ordinaria</a:t>
                      </a:r>
                      <a:endParaRPr lang="en-US" sz="90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tcPr>
                </a:tc>
                <a:tc>
                  <a:txBody>
                    <a:bodyPr/>
                    <a:lstStyle/>
                    <a:p>
                      <a:r>
                        <a:rPr lang="es-MX" sz="900" noProof="0" dirty="0" smtClean="0">
                          <a:solidFill>
                            <a:srgbClr val="000000"/>
                          </a:solidFill>
                        </a:rPr>
                        <a:t>01/01/2015</a:t>
                      </a:r>
                      <a:endParaRPr lang="es-MX" sz="900" noProof="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tcPr>
                </a:tc>
                <a:tc>
                  <a:txBody>
                    <a:bodyPr/>
                    <a:lstStyle/>
                    <a:p>
                      <a:endParaRPr lang="es-MX" sz="900" noProof="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tcPr>
                </a:tc>
                <a:extLst>
                  <a:ext uri="{0D108BD9-81ED-4DB2-BD59-A6C34878D82A}">
                    <a16:rowId xmlns:a16="http://schemas.microsoft.com/office/drawing/2014/main" val="10006"/>
                  </a:ext>
                </a:extLst>
              </a:tr>
              <a:tr h="243858">
                <a:tc>
                  <a:txBody>
                    <a:bodyPr/>
                    <a:lstStyle/>
                    <a:p>
                      <a:endParaRPr lang="es-MX" sz="900" noProof="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B w="3175" cap="flat" cmpd="sng" algn="ctr">
                      <a:solidFill>
                        <a:srgbClr val="FFFFFF">
                          <a:lumMod val="50000"/>
                        </a:srgbClr>
                      </a:solidFill>
                      <a:prstDash val="solid"/>
                      <a:round/>
                      <a:headEnd type="none" w="med" len="med"/>
                      <a:tailEnd type="none" w="med" len="med"/>
                    </a:lnB>
                  </a:tcPr>
                </a:tc>
                <a:tc>
                  <a:txBody>
                    <a:bodyPr/>
                    <a:lstStyle/>
                    <a:p>
                      <a:r>
                        <a:rPr lang="es-MX" sz="900" noProof="0" dirty="0" smtClean="0">
                          <a:solidFill>
                            <a:srgbClr val="000000"/>
                          </a:solidFill>
                        </a:rPr>
                        <a:t>Planeación</a:t>
                      </a:r>
                      <a:endParaRPr lang="es-MX" sz="900" noProof="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B w="3175" cap="flat" cmpd="sng" algn="ctr">
                      <a:solidFill>
                        <a:srgbClr val="FFFFFF">
                          <a:lumMod val="50000"/>
                        </a:srgbClr>
                      </a:solidFill>
                      <a:prstDash val="solid"/>
                      <a:round/>
                      <a:headEnd type="none" w="med" len="med"/>
                      <a:tailEnd type="none" w="med" len="med"/>
                    </a:lnB>
                  </a:tcPr>
                </a:tc>
                <a:tc>
                  <a:txBody>
                    <a:bodyPr/>
                    <a:lstStyle/>
                    <a:p>
                      <a:r>
                        <a:rPr lang="es-MX" sz="900" noProof="0" dirty="0" smtClean="0">
                          <a:solidFill>
                            <a:srgbClr val="000000"/>
                          </a:solidFill>
                        </a:rPr>
                        <a:t>Definición de programa</a:t>
                      </a:r>
                      <a:endParaRPr lang="es-MX" sz="900" noProof="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B w="3175" cap="flat" cmpd="sng" algn="ctr">
                      <a:solidFill>
                        <a:srgbClr val="FFFFFF">
                          <a:lumMod val="50000"/>
                        </a:srgbClr>
                      </a:solidFill>
                      <a:prstDash val="solid"/>
                      <a:round/>
                      <a:headEnd type="none" w="med" len="med"/>
                      <a:tailEnd type="none" w="med" len="med"/>
                    </a:lnB>
                  </a:tcPr>
                </a:tc>
                <a:tc>
                  <a:txBody>
                    <a:bodyPr/>
                    <a:lstStyle/>
                    <a:p>
                      <a:r>
                        <a:rPr lang="en-US" sz="900" dirty="0" smtClean="0">
                          <a:solidFill>
                            <a:srgbClr val="000000"/>
                          </a:solidFill>
                        </a:rPr>
                        <a:t>Casa de </a:t>
                      </a:r>
                      <a:r>
                        <a:rPr lang="en-US" sz="900" dirty="0" err="1" smtClean="0">
                          <a:solidFill>
                            <a:srgbClr val="000000"/>
                          </a:solidFill>
                        </a:rPr>
                        <a:t>Bolsa</a:t>
                      </a:r>
                      <a:r>
                        <a:rPr lang="en-US" sz="900" baseline="0" dirty="0" smtClean="0">
                          <a:solidFill>
                            <a:srgbClr val="000000"/>
                          </a:solidFill>
                        </a:rPr>
                        <a:t> </a:t>
                      </a:r>
                      <a:r>
                        <a:rPr lang="en-US" sz="900" baseline="0" dirty="0" err="1" smtClean="0">
                          <a:solidFill>
                            <a:srgbClr val="000000"/>
                          </a:solidFill>
                        </a:rPr>
                        <a:t>Multiva</a:t>
                      </a:r>
                      <a:endParaRPr lang="en-US" sz="90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B w="3175" cap="flat" cmpd="sng" algn="ctr">
                      <a:solidFill>
                        <a:srgbClr val="FFFFFF">
                          <a:lumMod val="50000"/>
                        </a:srgb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0000"/>
                          </a:solidFill>
                        </a:rPr>
                        <a:t>Casa de </a:t>
                      </a:r>
                      <a:r>
                        <a:rPr lang="en-US" sz="900" dirty="0" err="1" smtClean="0">
                          <a:solidFill>
                            <a:srgbClr val="000000"/>
                          </a:solidFill>
                        </a:rPr>
                        <a:t>Bolsa</a:t>
                      </a:r>
                      <a:endParaRPr lang="en-US" sz="900" dirty="0" smtClean="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B w="3175" cap="flat" cmpd="sng" algn="ctr">
                      <a:solidFill>
                        <a:srgbClr val="FFFFFF">
                          <a:lumMod val="50000"/>
                        </a:srgb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err="1" smtClean="0">
                          <a:solidFill>
                            <a:srgbClr val="000000"/>
                          </a:solidFill>
                        </a:rPr>
                        <a:t>Ordinaria</a:t>
                      </a:r>
                      <a:endParaRPr lang="en-US" sz="900" dirty="0" smtClean="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B w="3175" cap="flat" cmpd="sng" algn="ctr">
                      <a:solidFill>
                        <a:srgbClr val="FFFFFF">
                          <a:lumMod val="50000"/>
                        </a:srgbClr>
                      </a:solidFill>
                      <a:prstDash val="solid"/>
                      <a:round/>
                      <a:headEnd type="none" w="med" len="med"/>
                      <a:tailEnd type="none" w="med" len="med"/>
                    </a:lnB>
                  </a:tcPr>
                </a:tc>
                <a:tc>
                  <a:txBody>
                    <a:bodyPr/>
                    <a:lstStyle/>
                    <a:p>
                      <a:r>
                        <a:rPr lang="es-MX" sz="900" noProof="0" dirty="0" smtClean="0">
                          <a:solidFill>
                            <a:srgbClr val="000000"/>
                          </a:solidFill>
                        </a:rPr>
                        <a:t>01/01/2015</a:t>
                      </a:r>
                      <a:endParaRPr lang="es-MX" sz="900" noProof="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B w="3175" cap="flat" cmpd="sng" algn="ctr">
                      <a:solidFill>
                        <a:srgbClr val="FFFFFF">
                          <a:lumMod val="50000"/>
                        </a:srgbClr>
                      </a:solidFill>
                      <a:prstDash val="solid"/>
                      <a:round/>
                      <a:headEnd type="none" w="med" len="med"/>
                      <a:tailEnd type="none" w="med" len="med"/>
                    </a:lnB>
                  </a:tcPr>
                </a:tc>
                <a:tc>
                  <a:txBody>
                    <a:bodyPr/>
                    <a:lstStyle/>
                    <a:p>
                      <a:endParaRPr lang="es-MX" sz="900" noProof="0" dirty="0">
                        <a:solidFill>
                          <a:srgbClr val="000000"/>
                        </a:solidFill>
                      </a:endParaRPr>
                    </a:p>
                  </a:txBody>
                  <a:tcPr marL="56960" marR="56960" marT="0" marB="28480"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B w="3175" cap="flat" cmpd="sng" algn="ctr">
                      <a:solidFill>
                        <a:srgbClr val="FFFFFF">
                          <a:lumMod val="50000"/>
                        </a:srgb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pSp>
        <p:nvGrpSpPr>
          <p:cNvPr id="14" name="13 Grupo"/>
          <p:cNvGrpSpPr/>
          <p:nvPr userDrawn="1"/>
        </p:nvGrpSpPr>
        <p:grpSpPr>
          <a:xfrm>
            <a:off x="8316446" y="2252138"/>
            <a:ext cx="334147" cy="3107748"/>
            <a:chOff x="8159151" y="2708920"/>
            <a:chExt cx="334147" cy="1921676"/>
          </a:xfrm>
        </p:grpSpPr>
        <p:grpSp>
          <p:nvGrpSpPr>
            <p:cNvPr id="15" name="14 Grupo"/>
            <p:cNvGrpSpPr/>
            <p:nvPr/>
          </p:nvGrpSpPr>
          <p:grpSpPr>
            <a:xfrm>
              <a:off x="8192017" y="2708920"/>
              <a:ext cx="301281" cy="576064"/>
              <a:chOff x="7471890" y="2174400"/>
              <a:chExt cx="337500" cy="576064"/>
            </a:xfrm>
          </p:grpSpPr>
          <p:pic>
            <p:nvPicPr>
              <p:cNvPr id="23" name="Picture 1">
                <a:hlinkClick r:id="" action="ppaction://noaction"/>
              </p:cNvPr>
              <p:cNvPicPr preferRelativeResize="0">
                <a:picLocks/>
              </p:cNvPicPr>
              <p:nvPr>
                <p:custDataLst>
                  <p:custData r:id="rId27"/>
                </p:custDataLst>
              </p:nvPr>
            </p:nvPicPr>
            <p:blipFill>
              <a:blip r:embed="rId34">
                <a:extLst>
                  <a:ext uri="{28A0092B-C50C-407E-A947-70E740481C1C}">
                    <a14:useLocalDpi xmlns:a14="http://schemas.microsoft.com/office/drawing/2010/main" val="0"/>
                  </a:ext>
                </a:extLst>
              </a:blip>
              <a:stretch>
                <a:fillRect/>
              </a:stretch>
            </p:blipFill>
            <p:spPr>
              <a:xfrm>
                <a:off x="7471890" y="2174400"/>
                <a:ext cx="337500" cy="337500"/>
              </a:xfrm>
              <a:prstGeom prst="rect">
                <a:avLst/>
              </a:prstGeom>
            </p:spPr>
          </p:pic>
          <p:pic>
            <p:nvPicPr>
              <p:cNvPr id="24" name="Picture 1"/>
              <p:cNvPicPr preferRelativeResize="0">
                <a:picLocks/>
              </p:cNvPicPr>
              <p:nvPr>
                <p:custDataLst>
                  <p:custData r:id="rId28"/>
                </p:custDataLst>
              </p:nvPr>
            </p:nvPicPr>
            <p:blipFill>
              <a:blip r:embed="rId34">
                <a:extLst>
                  <a:ext uri="{28A0092B-C50C-407E-A947-70E740481C1C}">
                    <a14:useLocalDpi xmlns:a14="http://schemas.microsoft.com/office/drawing/2010/main" val="0"/>
                  </a:ext>
                </a:extLst>
              </a:blip>
              <a:stretch>
                <a:fillRect/>
              </a:stretch>
            </p:blipFill>
            <p:spPr>
              <a:xfrm>
                <a:off x="7471890" y="2412964"/>
                <a:ext cx="337500" cy="337500"/>
              </a:xfrm>
              <a:prstGeom prst="rect">
                <a:avLst/>
              </a:prstGeom>
            </p:spPr>
          </p:pic>
        </p:grpSp>
        <p:grpSp>
          <p:nvGrpSpPr>
            <p:cNvPr id="16" name="15 Grupo"/>
            <p:cNvGrpSpPr/>
            <p:nvPr/>
          </p:nvGrpSpPr>
          <p:grpSpPr>
            <a:xfrm>
              <a:off x="8172400" y="3212976"/>
              <a:ext cx="301281" cy="633401"/>
              <a:chOff x="7471890" y="2174400"/>
              <a:chExt cx="337500" cy="633401"/>
            </a:xfrm>
          </p:grpSpPr>
          <p:pic>
            <p:nvPicPr>
              <p:cNvPr id="21" name="Picture 1">
                <a:hlinkClick r:id="" action="ppaction://noaction"/>
              </p:cNvPr>
              <p:cNvPicPr preferRelativeResize="0">
                <a:picLocks/>
              </p:cNvPicPr>
              <p:nvPr>
                <p:custDataLst>
                  <p:custData r:id="rId25"/>
                </p:custDataLst>
              </p:nvPr>
            </p:nvPicPr>
            <p:blipFill>
              <a:blip r:embed="rId34">
                <a:extLst>
                  <a:ext uri="{28A0092B-C50C-407E-A947-70E740481C1C}">
                    <a14:useLocalDpi xmlns:a14="http://schemas.microsoft.com/office/drawing/2010/main" val="0"/>
                  </a:ext>
                </a:extLst>
              </a:blip>
              <a:stretch>
                <a:fillRect/>
              </a:stretch>
            </p:blipFill>
            <p:spPr>
              <a:xfrm>
                <a:off x="7471890" y="2174400"/>
                <a:ext cx="337500" cy="337500"/>
              </a:xfrm>
              <a:prstGeom prst="rect">
                <a:avLst/>
              </a:prstGeom>
            </p:spPr>
          </p:pic>
          <p:pic>
            <p:nvPicPr>
              <p:cNvPr id="22" name="Picture 1"/>
              <p:cNvPicPr preferRelativeResize="0">
                <a:picLocks/>
              </p:cNvPicPr>
              <p:nvPr>
                <p:custDataLst>
                  <p:custData r:id="rId26"/>
                </p:custDataLst>
              </p:nvPr>
            </p:nvPicPr>
            <p:blipFill>
              <a:blip r:embed="rId34">
                <a:extLst>
                  <a:ext uri="{28A0092B-C50C-407E-A947-70E740481C1C}">
                    <a14:useLocalDpi xmlns:a14="http://schemas.microsoft.com/office/drawing/2010/main" val="0"/>
                  </a:ext>
                </a:extLst>
              </a:blip>
              <a:stretch>
                <a:fillRect/>
              </a:stretch>
            </p:blipFill>
            <p:spPr>
              <a:xfrm>
                <a:off x="7471890" y="2470301"/>
                <a:ext cx="337500" cy="337500"/>
              </a:xfrm>
              <a:prstGeom prst="rect">
                <a:avLst/>
              </a:prstGeom>
            </p:spPr>
          </p:pic>
        </p:grpSp>
        <p:grpSp>
          <p:nvGrpSpPr>
            <p:cNvPr id="17" name="16 Grupo"/>
            <p:cNvGrpSpPr/>
            <p:nvPr/>
          </p:nvGrpSpPr>
          <p:grpSpPr>
            <a:xfrm>
              <a:off x="8159151" y="3803711"/>
              <a:ext cx="301281" cy="610861"/>
              <a:chOff x="7471890" y="2174400"/>
              <a:chExt cx="337500" cy="610861"/>
            </a:xfrm>
          </p:grpSpPr>
          <p:pic>
            <p:nvPicPr>
              <p:cNvPr id="19" name="Picture 1">
                <a:hlinkClick r:id="" action="ppaction://noaction"/>
              </p:cNvPr>
              <p:cNvPicPr preferRelativeResize="0">
                <a:picLocks/>
              </p:cNvPicPr>
              <p:nvPr>
                <p:custDataLst>
                  <p:custData r:id="rId23"/>
                </p:custDataLst>
              </p:nvPr>
            </p:nvPicPr>
            <p:blipFill>
              <a:blip r:embed="rId34">
                <a:extLst>
                  <a:ext uri="{28A0092B-C50C-407E-A947-70E740481C1C}">
                    <a14:useLocalDpi xmlns:a14="http://schemas.microsoft.com/office/drawing/2010/main" val="0"/>
                  </a:ext>
                </a:extLst>
              </a:blip>
              <a:stretch>
                <a:fillRect/>
              </a:stretch>
            </p:blipFill>
            <p:spPr>
              <a:xfrm>
                <a:off x="7471890" y="2174400"/>
                <a:ext cx="337500" cy="337500"/>
              </a:xfrm>
              <a:prstGeom prst="rect">
                <a:avLst/>
              </a:prstGeom>
            </p:spPr>
          </p:pic>
          <p:pic>
            <p:nvPicPr>
              <p:cNvPr id="20" name="Picture 1"/>
              <p:cNvPicPr preferRelativeResize="0">
                <a:picLocks/>
              </p:cNvPicPr>
              <p:nvPr>
                <p:custDataLst>
                  <p:custData r:id="rId24"/>
                </p:custDataLst>
              </p:nvPr>
            </p:nvPicPr>
            <p:blipFill>
              <a:blip r:embed="rId34">
                <a:extLst>
                  <a:ext uri="{28A0092B-C50C-407E-A947-70E740481C1C}">
                    <a14:useLocalDpi xmlns:a14="http://schemas.microsoft.com/office/drawing/2010/main" val="0"/>
                  </a:ext>
                </a:extLst>
              </a:blip>
              <a:stretch>
                <a:fillRect/>
              </a:stretch>
            </p:blipFill>
            <p:spPr>
              <a:xfrm>
                <a:off x="7471890" y="2447761"/>
                <a:ext cx="337500" cy="337500"/>
              </a:xfrm>
              <a:prstGeom prst="rect">
                <a:avLst/>
              </a:prstGeom>
            </p:spPr>
          </p:pic>
        </p:grpSp>
        <p:pic>
          <p:nvPicPr>
            <p:cNvPr id="18" name="Picture 1"/>
            <p:cNvPicPr preferRelativeResize="0">
              <a:picLocks/>
            </p:cNvPicPr>
            <p:nvPr>
              <p:custDataLst>
                <p:custData r:id="rId22"/>
              </p:custDataLst>
            </p:nvPr>
          </p:nvPicPr>
          <p:blipFill>
            <a:blip r:embed="rId34">
              <a:extLst>
                <a:ext uri="{28A0092B-C50C-407E-A947-70E740481C1C}">
                  <a14:useLocalDpi xmlns:a14="http://schemas.microsoft.com/office/drawing/2010/main" val="0"/>
                </a:ext>
              </a:extLst>
            </a:blip>
            <a:stretch>
              <a:fillRect/>
            </a:stretch>
          </p:blipFill>
          <p:spPr>
            <a:xfrm>
              <a:off x="8172400" y="4293096"/>
              <a:ext cx="301281" cy="337500"/>
            </a:xfrm>
            <a:prstGeom prst="rect">
              <a:avLst/>
            </a:prstGeom>
          </p:spPr>
        </p:pic>
      </p:grpSp>
      <p:grpSp>
        <p:nvGrpSpPr>
          <p:cNvPr id="25" name="24 Grupo"/>
          <p:cNvGrpSpPr/>
          <p:nvPr userDrawn="1"/>
        </p:nvGrpSpPr>
        <p:grpSpPr>
          <a:xfrm>
            <a:off x="3635896" y="3230008"/>
            <a:ext cx="189735" cy="1838144"/>
            <a:chOff x="3635896" y="3230008"/>
            <a:chExt cx="189735" cy="1838144"/>
          </a:xfrm>
        </p:grpSpPr>
        <p:sp>
          <p:nvSpPr>
            <p:cNvPr id="26" name="Freeform 124"/>
            <p:cNvSpPr>
              <a:spLocks noEditPoints="1"/>
            </p:cNvSpPr>
            <p:nvPr>
              <p:custDataLst>
                <p:custData r:id="rId8"/>
                <p:custData r:id="rId9"/>
              </p:custDataLst>
            </p:nvPr>
          </p:nvSpPr>
          <p:spPr bwMode="black">
            <a:xfrm>
              <a:off x="3707904" y="3230008"/>
              <a:ext cx="45719" cy="126984"/>
            </a:xfrm>
            <a:custGeom>
              <a:avLst/>
              <a:gdLst>
                <a:gd name="T0" fmla="*/ 16 w 17"/>
                <a:gd name="T1" fmla="*/ 0 h 69"/>
                <a:gd name="T2" fmla="*/ 14 w 17"/>
                <a:gd name="T3" fmla="*/ 47 h 69"/>
                <a:gd name="T4" fmla="*/ 2 w 17"/>
                <a:gd name="T5" fmla="*/ 47 h 69"/>
                <a:gd name="T6" fmla="*/ 0 w 17"/>
                <a:gd name="T7" fmla="*/ 0 h 69"/>
                <a:gd name="T8" fmla="*/ 16 w 17"/>
                <a:gd name="T9" fmla="*/ 0 h 69"/>
                <a:gd name="T10" fmla="*/ 17 w 17"/>
                <a:gd name="T11" fmla="*/ 61 h 69"/>
                <a:gd name="T12" fmla="*/ 15 w 17"/>
                <a:gd name="T13" fmla="*/ 67 h 69"/>
                <a:gd name="T14" fmla="*/ 8 w 17"/>
                <a:gd name="T15" fmla="*/ 69 h 69"/>
                <a:gd name="T16" fmla="*/ 2 w 17"/>
                <a:gd name="T17" fmla="*/ 67 h 69"/>
                <a:gd name="T18" fmla="*/ 0 w 17"/>
                <a:gd name="T19" fmla="*/ 61 h 69"/>
                <a:gd name="T20" fmla="*/ 2 w 17"/>
                <a:gd name="T21" fmla="*/ 56 h 69"/>
                <a:gd name="T22" fmla="*/ 8 w 17"/>
                <a:gd name="T23" fmla="*/ 54 h 69"/>
                <a:gd name="T24" fmla="*/ 14 w 17"/>
                <a:gd name="T25" fmla="*/ 56 h 69"/>
                <a:gd name="T26" fmla="*/ 17 w 17"/>
                <a:gd name="T27" fmla="*/ 6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69">
                  <a:moveTo>
                    <a:pt x="16" y="0"/>
                  </a:moveTo>
                  <a:cubicBezTo>
                    <a:pt x="14" y="47"/>
                    <a:pt x="14" y="47"/>
                    <a:pt x="14" y="47"/>
                  </a:cubicBezTo>
                  <a:cubicBezTo>
                    <a:pt x="2" y="47"/>
                    <a:pt x="2" y="47"/>
                    <a:pt x="2" y="47"/>
                  </a:cubicBezTo>
                  <a:cubicBezTo>
                    <a:pt x="0" y="0"/>
                    <a:pt x="0" y="0"/>
                    <a:pt x="0" y="0"/>
                  </a:cubicBezTo>
                  <a:lnTo>
                    <a:pt x="16" y="0"/>
                  </a:lnTo>
                  <a:close/>
                  <a:moveTo>
                    <a:pt x="17" y="61"/>
                  </a:moveTo>
                  <a:cubicBezTo>
                    <a:pt x="17" y="64"/>
                    <a:pt x="16" y="66"/>
                    <a:pt x="15" y="67"/>
                  </a:cubicBezTo>
                  <a:cubicBezTo>
                    <a:pt x="13" y="69"/>
                    <a:pt x="11" y="69"/>
                    <a:pt x="8" y="69"/>
                  </a:cubicBezTo>
                  <a:cubicBezTo>
                    <a:pt x="6" y="69"/>
                    <a:pt x="4" y="69"/>
                    <a:pt x="2" y="67"/>
                  </a:cubicBezTo>
                  <a:cubicBezTo>
                    <a:pt x="0" y="65"/>
                    <a:pt x="0" y="64"/>
                    <a:pt x="0" y="61"/>
                  </a:cubicBezTo>
                  <a:cubicBezTo>
                    <a:pt x="0" y="59"/>
                    <a:pt x="0" y="57"/>
                    <a:pt x="2" y="56"/>
                  </a:cubicBezTo>
                  <a:cubicBezTo>
                    <a:pt x="4" y="54"/>
                    <a:pt x="6" y="54"/>
                    <a:pt x="8" y="54"/>
                  </a:cubicBezTo>
                  <a:cubicBezTo>
                    <a:pt x="11" y="54"/>
                    <a:pt x="13" y="54"/>
                    <a:pt x="14" y="56"/>
                  </a:cubicBezTo>
                  <a:cubicBezTo>
                    <a:pt x="16" y="57"/>
                    <a:pt x="17" y="59"/>
                    <a:pt x="17" y="61"/>
                  </a:cubicBezTo>
                </a:path>
              </a:pathLst>
            </a:custGeom>
            <a:solidFill>
              <a:schemeClr val="bg1">
                <a:lumMod val="50000"/>
              </a:schemeClr>
            </a:solidFill>
            <a:ln>
              <a:noFill/>
            </a:ln>
            <a:extLst/>
          </p:spPr>
          <p:txBody>
            <a:bodyPr vert="horz" wrap="square" lIns="97576" tIns="48788" rIns="97576" bIns="48788" numCol="1" anchor="t" anchorCtr="0" compatLnSpc="1">
              <a:prstTxWarp prst="textNoShape">
                <a:avLst/>
              </a:prstTxWarp>
            </a:bodyPr>
            <a:lstStyle/>
            <a:p>
              <a:endParaRPr lang="en-US"/>
            </a:p>
          </p:txBody>
        </p:sp>
        <p:sp>
          <p:nvSpPr>
            <p:cNvPr id="27" name="Freeform 124"/>
            <p:cNvSpPr>
              <a:spLocks noEditPoints="1"/>
            </p:cNvSpPr>
            <p:nvPr>
              <p:custDataLst>
                <p:custData r:id="rId10"/>
                <p:custData r:id="rId11"/>
              </p:custDataLst>
            </p:nvPr>
          </p:nvSpPr>
          <p:spPr bwMode="black">
            <a:xfrm>
              <a:off x="3662185" y="4077072"/>
              <a:ext cx="45719" cy="126984"/>
            </a:xfrm>
            <a:custGeom>
              <a:avLst/>
              <a:gdLst>
                <a:gd name="T0" fmla="*/ 16 w 17"/>
                <a:gd name="T1" fmla="*/ 0 h 69"/>
                <a:gd name="T2" fmla="*/ 14 w 17"/>
                <a:gd name="T3" fmla="*/ 47 h 69"/>
                <a:gd name="T4" fmla="*/ 2 w 17"/>
                <a:gd name="T5" fmla="*/ 47 h 69"/>
                <a:gd name="T6" fmla="*/ 0 w 17"/>
                <a:gd name="T7" fmla="*/ 0 h 69"/>
                <a:gd name="T8" fmla="*/ 16 w 17"/>
                <a:gd name="T9" fmla="*/ 0 h 69"/>
                <a:gd name="T10" fmla="*/ 17 w 17"/>
                <a:gd name="T11" fmla="*/ 61 h 69"/>
                <a:gd name="T12" fmla="*/ 15 w 17"/>
                <a:gd name="T13" fmla="*/ 67 h 69"/>
                <a:gd name="T14" fmla="*/ 8 w 17"/>
                <a:gd name="T15" fmla="*/ 69 h 69"/>
                <a:gd name="T16" fmla="*/ 2 w 17"/>
                <a:gd name="T17" fmla="*/ 67 h 69"/>
                <a:gd name="T18" fmla="*/ 0 w 17"/>
                <a:gd name="T19" fmla="*/ 61 h 69"/>
                <a:gd name="T20" fmla="*/ 2 w 17"/>
                <a:gd name="T21" fmla="*/ 56 h 69"/>
                <a:gd name="T22" fmla="*/ 8 w 17"/>
                <a:gd name="T23" fmla="*/ 54 h 69"/>
                <a:gd name="T24" fmla="*/ 14 w 17"/>
                <a:gd name="T25" fmla="*/ 56 h 69"/>
                <a:gd name="T26" fmla="*/ 17 w 17"/>
                <a:gd name="T27" fmla="*/ 6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69">
                  <a:moveTo>
                    <a:pt x="16" y="0"/>
                  </a:moveTo>
                  <a:cubicBezTo>
                    <a:pt x="14" y="47"/>
                    <a:pt x="14" y="47"/>
                    <a:pt x="14" y="47"/>
                  </a:cubicBezTo>
                  <a:cubicBezTo>
                    <a:pt x="2" y="47"/>
                    <a:pt x="2" y="47"/>
                    <a:pt x="2" y="47"/>
                  </a:cubicBezTo>
                  <a:cubicBezTo>
                    <a:pt x="0" y="0"/>
                    <a:pt x="0" y="0"/>
                    <a:pt x="0" y="0"/>
                  </a:cubicBezTo>
                  <a:lnTo>
                    <a:pt x="16" y="0"/>
                  </a:lnTo>
                  <a:close/>
                  <a:moveTo>
                    <a:pt x="17" y="61"/>
                  </a:moveTo>
                  <a:cubicBezTo>
                    <a:pt x="17" y="64"/>
                    <a:pt x="16" y="66"/>
                    <a:pt x="15" y="67"/>
                  </a:cubicBezTo>
                  <a:cubicBezTo>
                    <a:pt x="13" y="69"/>
                    <a:pt x="11" y="69"/>
                    <a:pt x="8" y="69"/>
                  </a:cubicBezTo>
                  <a:cubicBezTo>
                    <a:pt x="6" y="69"/>
                    <a:pt x="4" y="69"/>
                    <a:pt x="2" y="67"/>
                  </a:cubicBezTo>
                  <a:cubicBezTo>
                    <a:pt x="0" y="65"/>
                    <a:pt x="0" y="64"/>
                    <a:pt x="0" y="61"/>
                  </a:cubicBezTo>
                  <a:cubicBezTo>
                    <a:pt x="0" y="59"/>
                    <a:pt x="0" y="57"/>
                    <a:pt x="2" y="56"/>
                  </a:cubicBezTo>
                  <a:cubicBezTo>
                    <a:pt x="4" y="54"/>
                    <a:pt x="6" y="54"/>
                    <a:pt x="8" y="54"/>
                  </a:cubicBezTo>
                  <a:cubicBezTo>
                    <a:pt x="11" y="54"/>
                    <a:pt x="13" y="54"/>
                    <a:pt x="14" y="56"/>
                  </a:cubicBezTo>
                  <a:cubicBezTo>
                    <a:pt x="16" y="57"/>
                    <a:pt x="17" y="59"/>
                    <a:pt x="17" y="61"/>
                  </a:cubicBezTo>
                </a:path>
              </a:pathLst>
            </a:custGeom>
            <a:solidFill>
              <a:schemeClr val="bg1">
                <a:lumMod val="50000"/>
              </a:schemeClr>
            </a:solidFill>
            <a:ln>
              <a:noFill/>
            </a:ln>
            <a:extLst/>
          </p:spPr>
          <p:txBody>
            <a:bodyPr vert="horz" wrap="square" lIns="97576" tIns="48788" rIns="97576" bIns="48788" numCol="1" anchor="t" anchorCtr="0" compatLnSpc="1">
              <a:prstTxWarp prst="textNoShape">
                <a:avLst/>
              </a:prstTxWarp>
            </a:bodyPr>
            <a:lstStyle/>
            <a:p>
              <a:endParaRPr lang="en-US"/>
            </a:p>
          </p:txBody>
        </p:sp>
        <p:sp>
          <p:nvSpPr>
            <p:cNvPr id="28" name="Freeform 124"/>
            <p:cNvSpPr>
              <a:spLocks noEditPoints="1"/>
            </p:cNvSpPr>
            <p:nvPr>
              <p:custDataLst>
                <p:custData r:id="rId12"/>
                <p:custData r:id="rId13"/>
              </p:custDataLst>
            </p:nvPr>
          </p:nvSpPr>
          <p:spPr bwMode="black">
            <a:xfrm>
              <a:off x="3734193" y="4077072"/>
              <a:ext cx="45719" cy="126984"/>
            </a:xfrm>
            <a:custGeom>
              <a:avLst/>
              <a:gdLst>
                <a:gd name="T0" fmla="*/ 16 w 17"/>
                <a:gd name="T1" fmla="*/ 0 h 69"/>
                <a:gd name="T2" fmla="*/ 14 w 17"/>
                <a:gd name="T3" fmla="*/ 47 h 69"/>
                <a:gd name="T4" fmla="*/ 2 w 17"/>
                <a:gd name="T5" fmla="*/ 47 h 69"/>
                <a:gd name="T6" fmla="*/ 0 w 17"/>
                <a:gd name="T7" fmla="*/ 0 h 69"/>
                <a:gd name="T8" fmla="*/ 16 w 17"/>
                <a:gd name="T9" fmla="*/ 0 h 69"/>
                <a:gd name="T10" fmla="*/ 17 w 17"/>
                <a:gd name="T11" fmla="*/ 61 h 69"/>
                <a:gd name="T12" fmla="*/ 15 w 17"/>
                <a:gd name="T13" fmla="*/ 67 h 69"/>
                <a:gd name="T14" fmla="*/ 8 w 17"/>
                <a:gd name="T15" fmla="*/ 69 h 69"/>
                <a:gd name="T16" fmla="*/ 2 w 17"/>
                <a:gd name="T17" fmla="*/ 67 h 69"/>
                <a:gd name="T18" fmla="*/ 0 w 17"/>
                <a:gd name="T19" fmla="*/ 61 h 69"/>
                <a:gd name="T20" fmla="*/ 2 w 17"/>
                <a:gd name="T21" fmla="*/ 56 h 69"/>
                <a:gd name="T22" fmla="*/ 8 w 17"/>
                <a:gd name="T23" fmla="*/ 54 h 69"/>
                <a:gd name="T24" fmla="*/ 14 w 17"/>
                <a:gd name="T25" fmla="*/ 56 h 69"/>
                <a:gd name="T26" fmla="*/ 17 w 17"/>
                <a:gd name="T27" fmla="*/ 6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69">
                  <a:moveTo>
                    <a:pt x="16" y="0"/>
                  </a:moveTo>
                  <a:cubicBezTo>
                    <a:pt x="14" y="47"/>
                    <a:pt x="14" y="47"/>
                    <a:pt x="14" y="47"/>
                  </a:cubicBezTo>
                  <a:cubicBezTo>
                    <a:pt x="2" y="47"/>
                    <a:pt x="2" y="47"/>
                    <a:pt x="2" y="47"/>
                  </a:cubicBezTo>
                  <a:cubicBezTo>
                    <a:pt x="0" y="0"/>
                    <a:pt x="0" y="0"/>
                    <a:pt x="0" y="0"/>
                  </a:cubicBezTo>
                  <a:lnTo>
                    <a:pt x="16" y="0"/>
                  </a:lnTo>
                  <a:close/>
                  <a:moveTo>
                    <a:pt x="17" y="61"/>
                  </a:moveTo>
                  <a:cubicBezTo>
                    <a:pt x="17" y="64"/>
                    <a:pt x="16" y="66"/>
                    <a:pt x="15" y="67"/>
                  </a:cubicBezTo>
                  <a:cubicBezTo>
                    <a:pt x="13" y="69"/>
                    <a:pt x="11" y="69"/>
                    <a:pt x="8" y="69"/>
                  </a:cubicBezTo>
                  <a:cubicBezTo>
                    <a:pt x="6" y="69"/>
                    <a:pt x="4" y="69"/>
                    <a:pt x="2" y="67"/>
                  </a:cubicBezTo>
                  <a:cubicBezTo>
                    <a:pt x="0" y="65"/>
                    <a:pt x="0" y="64"/>
                    <a:pt x="0" y="61"/>
                  </a:cubicBezTo>
                  <a:cubicBezTo>
                    <a:pt x="0" y="59"/>
                    <a:pt x="0" y="57"/>
                    <a:pt x="2" y="56"/>
                  </a:cubicBezTo>
                  <a:cubicBezTo>
                    <a:pt x="4" y="54"/>
                    <a:pt x="6" y="54"/>
                    <a:pt x="8" y="54"/>
                  </a:cubicBezTo>
                  <a:cubicBezTo>
                    <a:pt x="11" y="54"/>
                    <a:pt x="13" y="54"/>
                    <a:pt x="14" y="56"/>
                  </a:cubicBezTo>
                  <a:cubicBezTo>
                    <a:pt x="16" y="57"/>
                    <a:pt x="17" y="59"/>
                    <a:pt x="17" y="61"/>
                  </a:cubicBezTo>
                </a:path>
              </a:pathLst>
            </a:custGeom>
            <a:solidFill>
              <a:schemeClr val="bg1">
                <a:lumMod val="50000"/>
              </a:schemeClr>
            </a:solidFill>
            <a:ln>
              <a:noFill/>
            </a:ln>
            <a:extLst/>
          </p:spPr>
          <p:txBody>
            <a:bodyPr vert="horz" wrap="square" lIns="97576" tIns="48788" rIns="97576" bIns="48788" numCol="1" anchor="t" anchorCtr="0" compatLnSpc="1">
              <a:prstTxWarp prst="textNoShape">
                <a:avLst/>
              </a:prstTxWarp>
            </a:bodyPr>
            <a:lstStyle/>
            <a:p>
              <a:endParaRPr lang="en-US"/>
            </a:p>
          </p:txBody>
        </p:sp>
        <p:sp>
          <p:nvSpPr>
            <p:cNvPr id="29" name="Freeform 124"/>
            <p:cNvSpPr>
              <a:spLocks noEditPoints="1"/>
            </p:cNvSpPr>
            <p:nvPr>
              <p:custDataLst>
                <p:custData r:id="rId14"/>
                <p:custData r:id="rId15"/>
              </p:custDataLst>
            </p:nvPr>
          </p:nvSpPr>
          <p:spPr bwMode="black">
            <a:xfrm>
              <a:off x="3707904" y="4509120"/>
              <a:ext cx="45719" cy="126984"/>
            </a:xfrm>
            <a:custGeom>
              <a:avLst/>
              <a:gdLst>
                <a:gd name="T0" fmla="*/ 16 w 17"/>
                <a:gd name="T1" fmla="*/ 0 h 69"/>
                <a:gd name="T2" fmla="*/ 14 w 17"/>
                <a:gd name="T3" fmla="*/ 47 h 69"/>
                <a:gd name="T4" fmla="*/ 2 w 17"/>
                <a:gd name="T5" fmla="*/ 47 h 69"/>
                <a:gd name="T6" fmla="*/ 0 w 17"/>
                <a:gd name="T7" fmla="*/ 0 h 69"/>
                <a:gd name="T8" fmla="*/ 16 w 17"/>
                <a:gd name="T9" fmla="*/ 0 h 69"/>
                <a:gd name="T10" fmla="*/ 17 w 17"/>
                <a:gd name="T11" fmla="*/ 61 h 69"/>
                <a:gd name="T12" fmla="*/ 15 w 17"/>
                <a:gd name="T13" fmla="*/ 67 h 69"/>
                <a:gd name="T14" fmla="*/ 8 w 17"/>
                <a:gd name="T15" fmla="*/ 69 h 69"/>
                <a:gd name="T16" fmla="*/ 2 w 17"/>
                <a:gd name="T17" fmla="*/ 67 h 69"/>
                <a:gd name="T18" fmla="*/ 0 w 17"/>
                <a:gd name="T19" fmla="*/ 61 h 69"/>
                <a:gd name="T20" fmla="*/ 2 w 17"/>
                <a:gd name="T21" fmla="*/ 56 h 69"/>
                <a:gd name="T22" fmla="*/ 8 w 17"/>
                <a:gd name="T23" fmla="*/ 54 h 69"/>
                <a:gd name="T24" fmla="*/ 14 w 17"/>
                <a:gd name="T25" fmla="*/ 56 h 69"/>
                <a:gd name="T26" fmla="*/ 17 w 17"/>
                <a:gd name="T27" fmla="*/ 6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69">
                  <a:moveTo>
                    <a:pt x="16" y="0"/>
                  </a:moveTo>
                  <a:cubicBezTo>
                    <a:pt x="14" y="47"/>
                    <a:pt x="14" y="47"/>
                    <a:pt x="14" y="47"/>
                  </a:cubicBezTo>
                  <a:cubicBezTo>
                    <a:pt x="2" y="47"/>
                    <a:pt x="2" y="47"/>
                    <a:pt x="2" y="47"/>
                  </a:cubicBezTo>
                  <a:cubicBezTo>
                    <a:pt x="0" y="0"/>
                    <a:pt x="0" y="0"/>
                    <a:pt x="0" y="0"/>
                  </a:cubicBezTo>
                  <a:lnTo>
                    <a:pt x="16" y="0"/>
                  </a:lnTo>
                  <a:close/>
                  <a:moveTo>
                    <a:pt x="17" y="61"/>
                  </a:moveTo>
                  <a:cubicBezTo>
                    <a:pt x="17" y="64"/>
                    <a:pt x="16" y="66"/>
                    <a:pt x="15" y="67"/>
                  </a:cubicBezTo>
                  <a:cubicBezTo>
                    <a:pt x="13" y="69"/>
                    <a:pt x="11" y="69"/>
                    <a:pt x="8" y="69"/>
                  </a:cubicBezTo>
                  <a:cubicBezTo>
                    <a:pt x="6" y="69"/>
                    <a:pt x="4" y="69"/>
                    <a:pt x="2" y="67"/>
                  </a:cubicBezTo>
                  <a:cubicBezTo>
                    <a:pt x="0" y="65"/>
                    <a:pt x="0" y="64"/>
                    <a:pt x="0" y="61"/>
                  </a:cubicBezTo>
                  <a:cubicBezTo>
                    <a:pt x="0" y="59"/>
                    <a:pt x="0" y="57"/>
                    <a:pt x="2" y="56"/>
                  </a:cubicBezTo>
                  <a:cubicBezTo>
                    <a:pt x="4" y="54"/>
                    <a:pt x="6" y="54"/>
                    <a:pt x="8" y="54"/>
                  </a:cubicBezTo>
                  <a:cubicBezTo>
                    <a:pt x="11" y="54"/>
                    <a:pt x="13" y="54"/>
                    <a:pt x="14" y="56"/>
                  </a:cubicBezTo>
                  <a:cubicBezTo>
                    <a:pt x="16" y="57"/>
                    <a:pt x="17" y="59"/>
                    <a:pt x="17" y="61"/>
                  </a:cubicBezTo>
                </a:path>
              </a:pathLst>
            </a:custGeom>
            <a:solidFill>
              <a:schemeClr val="bg1">
                <a:lumMod val="50000"/>
              </a:schemeClr>
            </a:solidFill>
            <a:ln>
              <a:noFill/>
            </a:ln>
            <a:extLst/>
          </p:spPr>
          <p:txBody>
            <a:bodyPr vert="horz" wrap="square" lIns="97576" tIns="48788" rIns="97576" bIns="48788" numCol="1" anchor="t" anchorCtr="0" compatLnSpc="1">
              <a:prstTxWarp prst="textNoShape">
                <a:avLst/>
              </a:prstTxWarp>
            </a:bodyPr>
            <a:lstStyle/>
            <a:p>
              <a:endParaRPr lang="en-US"/>
            </a:p>
          </p:txBody>
        </p:sp>
        <p:sp>
          <p:nvSpPr>
            <p:cNvPr id="30" name="Freeform 124"/>
            <p:cNvSpPr>
              <a:spLocks noEditPoints="1"/>
            </p:cNvSpPr>
            <p:nvPr>
              <p:custDataLst>
                <p:custData r:id="rId16"/>
                <p:custData r:id="rId17"/>
              </p:custDataLst>
            </p:nvPr>
          </p:nvSpPr>
          <p:spPr bwMode="black">
            <a:xfrm>
              <a:off x="3635896" y="4941168"/>
              <a:ext cx="45719" cy="126984"/>
            </a:xfrm>
            <a:custGeom>
              <a:avLst/>
              <a:gdLst>
                <a:gd name="T0" fmla="*/ 16 w 17"/>
                <a:gd name="T1" fmla="*/ 0 h 69"/>
                <a:gd name="T2" fmla="*/ 14 w 17"/>
                <a:gd name="T3" fmla="*/ 47 h 69"/>
                <a:gd name="T4" fmla="*/ 2 w 17"/>
                <a:gd name="T5" fmla="*/ 47 h 69"/>
                <a:gd name="T6" fmla="*/ 0 w 17"/>
                <a:gd name="T7" fmla="*/ 0 h 69"/>
                <a:gd name="T8" fmla="*/ 16 w 17"/>
                <a:gd name="T9" fmla="*/ 0 h 69"/>
                <a:gd name="T10" fmla="*/ 17 w 17"/>
                <a:gd name="T11" fmla="*/ 61 h 69"/>
                <a:gd name="T12" fmla="*/ 15 w 17"/>
                <a:gd name="T13" fmla="*/ 67 h 69"/>
                <a:gd name="T14" fmla="*/ 8 w 17"/>
                <a:gd name="T15" fmla="*/ 69 h 69"/>
                <a:gd name="T16" fmla="*/ 2 w 17"/>
                <a:gd name="T17" fmla="*/ 67 h 69"/>
                <a:gd name="T18" fmla="*/ 0 w 17"/>
                <a:gd name="T19" fmla="*/ 61 h 69"/>
                <a:gd name="T20" fmla="*/ 2 w 17"/>
                <a:gd name="T21" fmla="*/ 56 h 69"/>
                <a:gd name="T22" fmla="*/ 8 w 17"/>
                <a:gd name="T23" fmla="*/ 54 h 69"/>
                <a:gd name="T24" fmla="*/ 14 w 17"/>
                <a:gd name="T25" fmla="*/ 56 h 69"/>
                <a:gd name="T26" fmla="*/ 17 w 17"/>
                <a:gd name="T27" fmla="*/ 6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69">
                  <a:moveTo>
                    <a:pt x="16" y="0"/>
                  </a:moveTo>
                  <a:cubicBezTo>
                    <a:pt x="14" y="47"/>
                    <a:pt x="14" y="47"/>
                    <a:pt x="14" y="47"/>
                  </a:cubicBezTo>
                  <a:cubicBezTo>
                    <a:pt x="2" y="47"/>
                    <a:pt x="2" y="47"/>
                    <a:pt x="2" y="47"/>
                  </a:cubicBezTo>
                  <a:cubicBezTo>
                    <a:pt x="0" y="0"/>
                    <a:pt x="0" y="0"/>
                    <a:pt x="0" y="0"/>
                  </a:cubicBezTo>
                  <a:lnTo>
                    <a:pt x="16" y="0"/>
                  </a:lnTo>
                  <a:close/>
                  <a:moveTo>
                    <a:pt x="17" y="61"/>
                  </a:moveTo>
                  <a:cubicBezTo>
                    <a:pt x="17" y="64"/>
                    <a:pt x="16" y="66"/>
                    <a:pt x="15" y="67"/>
                  </a:cubicBezTo>
                  <a:cubicBezTo>
                    <a:pt x="13" y="69"/>
                    <a:pt x="11" y="69"/>
                    <a:pt x="8" y="69"/>
                  </a:cubicBezTo>
                  <a:cubicBezTo>
                    <a:pt x="6" y="69"/>
                    <a:pt x="4" y="69"/>
                    <a:pt x="2" y="67"/>
                  </a:cubicBezTo>
                  <a:cubicBezTo>
                    <a:pt x="0" y="65"/>
                    <a:pt x="0" y="64"/>
                    <a:pt x="0" y="61"/>
                  </a:cubicBezTo>
                  <a:cubicBezTo>
                    <a:pt x="0" y="59"/>
                    <a:pt x="0" y="57"/>
                    <a:pt x="2" y="56"/>
                  </a:cubicBezTo>
                  <a:cubicBezTo>
                    <a:pt x="4" y="54"/>
                    <a:pt x="6" y="54"/>
                    <a:pt x="8" y="54"/>
                  </a:cubicBezTo>
                  <a:cubicBezTo>
                    <a:pt x="11" y="54"/>
                    <a:pt x="13" y="54"/>
                    <a:pt x="14" y="56"/>
                  </a:cubicBezTo>
                  <a:cubicBezTo>
                    <a:pt x="16" y="57"/>
                    <a:pt x="17" y="59"/>
                    <a:pt x="17" y="61"/>
                  </a:cubicBezTo>
                </a:path>
              </a:pathLst>
            </a:custGeom>
            <a:solidFill>
              <a:schemeClr val="bg1">
                <a:lumMod val="50000"/>
              </a:schemeClr>
            </a:solidFill>
            <a:ln>
              <a:noFill/>
            </a:ln>
            <a:extLst/>
          </p:spPr>
          <p:txBody>
            <a:bodyPr vert="horz" wrap="square" lIns="97576" tIns="48788" rIns="97576" bIns="48788" numCol="1" anchor="t" anchorCtr="0" compatLnSpc="1">
              <a:prstTxWarp prst="textNoShape">
                <a:avLst/>
              </a:prstTxWarp>
            </a:bodyPr>
            <a:lstStyle/>
            <a:p>
              <a:endParaRPr lang="en-US"/>
            </a:p>
          </p:txBody>
        </p:sp>
        <p:sp>
          <p:nvSpPr>
            <p:cNvPr id="31" name="Freeform 124"/>
            <p:cNvSpPr>
              <a:spLocks noEditPoints="1"/>
            </p:cNvSpPr>
            <p:nvPr>
              <p:custDataLst>
                <p:custData r:id="rId18"/>
                <p:custData r:id="rId19"/>
              </p:custDataLst>
            </p:nvPr>
          </p:nvSpPr>
          <p:spPr bwMode="black">
            <a:xfrm>
              <a:off x="3707904" y="4941168"/>
              <a:ext cx="45719" cy="126984"/>
            </a:xfrm>
            <a:custGeom>
              <a:avLst/>
              <a:gdLst>
                <a:gd name="T0" fmla="*/ 16 w 17"/>
                <a:gd name="T1" fmla="*/ 0 h 69"/>
                <a:gd name="T2" fmla="*/ 14 w 17"/>
                <a:gd name="T3" fmla="*/ 47 h 69"/>
                <a:gd name="T4" fmla="*/ 2 w 17"/>
                <a:gd name="T5" fmla="*/ 47 h 69"/>
                <a:gd name="T6" fmla="*/ 0 w 17"/>
                <a:gd name="T7" fmla="*/ 0 h 69"/>
                <a:gd name="T8" fmla="*/ 16 w 17"/>
                <a:gd name="T9" fmla="*/ 0 h 69"/>
                <a:gd name="T10" fmla="*/ 17 w 17"/>
                <a:gd name="T11" fmla="*/ 61 h 69"/>
                <a:gd name="T12" fmla="*/ 15 w 17"/>
                <a:gd name="T13" fmla="*/ 67 h 69"/>
                <a:gd name="T14" fmla="*/ 8 w 17"/>
                <a:gd name="T15" fmla="*/ 69 h 69"/>
                <a:gd name="T16" fmla="*/ 2 w 17"/>
                <a:gd name="T17" fmla="*/ 67 h 69"/>
                <a:gd name="T18" fmla="*/ 0 w 17"/>
                <a:gd name="T19" fmla="*/ 61 h 69"/>
                <a:gd name="T20" fmla="*/ 2 w 17"/>
                <a:gd name="T21" fmla="*/ 56 h 69"/>
                <a:gd name="T22" fmla="*/ 8 w 17"/>
                <a:gd name="T23" fmla="*/ 54 h 69"/>
                <a:gd name="T24" fmla="*/ 14 w 17"/>
                <a:gd name="T25" fmla="*/ 56 h 69"/>
                <a:gd name="T26" fmla="*/ 17 w 17"/>
                <a:gd name="T27" fmla="*/ 6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69">
                  <a:moveTo>
                    <a:pt x="16" y="0"/>
                  </a:moveTo>
                  <a:cubicBezTo>
                    <a:pt x="14" y="47"/>
                    <a:pt x="14" y="47"/>
                    <a:pt x="14" y="47"/>
                  </a:cubicBezTo>
                  <a:cubicBezTo>
                    <a:pt x="2" y="47"/>
                    <a:pt x="2" y="47"/>
                    <a:pt x="2" y="47"/>
                  </a:cubicBezTo>
                  <a:cubicBezTo>
                    <a:pt x="0" y="0"/>
                    <a:pt x="0" y="0"/>
                    <a:pt x="0" y="0"/>
                  </a:cubicBezTo>
                  <a:lnTo>
                    <a:pt x="16" y="0"/>
                  </a:lnTo>
                  <a:close/>
                  <a:moveTo>
                    <a:pt x="17" y="61"/>
                  </a:moveTo>
                  <a:cubicBezTo>
                    <a:pt x="17" y="64"/>
                    <a:pt x="16" y="66"/>
                    <a:pt x="15" y="67"/>
                  </a:cubicBezTo>
                  <a:cubicBezTo>
                    <a:pt x="13" y="69"/>
                    <a:pt x="11" y="69"/>
                    <a:pt x="8" y="69"/>
                  </a:cubicBezTo>
                  <a:cubicBezTo>
                    <a:pt x="6" y="69"/>
                    <a:pt x="4" y="69"/>
                    <a:pt x="2" y="67"/>
                  </a:cubicBezTo>
                  <a:cubicBezTo>
                    <a:pt x="0" y="65"/>
                    <a:pt x="0" y="64"/>
                    <a:pt x="0" y="61"/>
                  </a:cubicBezTo>
                  <a:cubicBezTo>
                    <a:pt x="0" y="59"/>
                    <a:pt x="0" y="57"/>
                    <a:pt x="2" y="56"/>
                  </a:cubicBezTo>
                  <a:cubicBezTo>
                    <a:pt x="4" y="54"/>
                    <a:pt x="6" y="54"/>
                    <a:pt x="8" y="54"/>
                  </a:cubicBezTo>
                  <a:cubicBezTo>
                    <a:pt x="11" y="54"/>
                    <a:pt x="13" y="54"/>
                    <a:pt x="14" y="56"/>
                  </a:cubicBezTo>
                  <a:cubicBezTo>
                    <a:pt x="16" y="57"/>
                    <a:pt x="17" y="59"/>
                    <a:pt x="17" y="61"/>
                  </a:cubicBezTo>
                </a:path>
              </a:pathLst>
            </a:custGeom>
            <a:solidFill>
              <a:schemeClr val="bg1">
                <a:lumMod val="50000"/>
              </a:schemeClr>
            </a:solidFill>
            <a:ln>
              <a:noFill/>
            </a:ln>
            <a:extLst/>
          </p:spPr>
          <p:txBody>
            <a:bodyPr vert="horz" wrap="square" lIns="97576" tIns="48788" rIns="97576" bIns="48788" numCol="1" anchor="t" anchorCtr="0" compatLnSpc="1">
              <a:prstTxWarp prst="textNoShape">
                <a:avLst/>
              </a:prstTxWarp>
            </a:bodyPr>
            <a:lstStyle/>
            <a:p>
              <a:endParaRPr lang="en-US"/>
            </a:p>
          </p:txBody>
        </p:sp>
        <p:sp>
          <p:nvSpPr>
            <p:cNvPr id="32" name="Freeform 124"/>
            <p:cNvSpPr>
              <a:spLocks noEditPoints="1"/>
            </p:cNvSpPr>
            <p:nvPr>
              <p:custDataLst>
                <p:custData r:id="rId20"/>
                <p:custData r:id="rId21"/>
              </p:custDataLst>
            </p:nvPr>
          </p:nvSpPr>
          <p:spPr bwMode="black">
            <a:xfrm>
              <a:off x="3779912" y="4941168"/>
              <a:ext cx="45719" cy="126984"/>
            </a:xfrm>
            <a:custGeom>
              <a:avLst/>
              <a:gdLst>
                <a:gd name="T0" fmla="*/ 16 w 17"/>
                <a:gd name="T1" fmla="*/ 0 h 69"/>
                <a:gd name="T2" fmla="*/ 14 w 17"/>
                <a:gd name="T3" fmla="*/ 47 h 69"/>
                <a:gd name="T4" fmla="*/ 2 w 17"/>
                <a:gd name="T5" fmla="*/ 47 h 69"/>
                <a:gd name="T6" fmla="*/ 0 w 17"/>
                <a:gd name="T7" fmla="*/ 0 h 69"/>
                <a:gd name="T8" fmla="*/ 16 w 17"/>
                <a:gd name="T9" fmla="*/ 0 h 69"/>
                <a:gd name="T10" fmla="*/ 17 w 17"/>
                <a:gd name="T11" fmla="*/ 61 h 69"/>
                <a:gd name="T12" fmla="*/ 15 w 17"/>
                <a:gd name="T13" fmla="*/ 67 h 69"/>
                <a:gd name="T14" fmla="*/ 8 w 17"/>
                <a:gd name="T15" fmla="*/ 69 h 69"/>
                <a:gd name="T16" fmla="*/ 2 w 17"/>
                <a:gd name="T17" fmla="*/ 67 h 69"/>
                <a:gd name="T18" fmla="*/ 0 w 17"/>
                <a:gd name="T19" fmla="*/ 61 h 69"/>
                <a:gd name="T20" fmla="*/ 2 w 17"/>
                <a:gd name="T21" fmla="*/ 56 h 69"/>
                <a:gd name="T22" fmla="*/ 8 w 17"/>
                <a:gd name="T23" fmla="*/ 54 h 69"/>
                <a:gd name="T24" fmla="*/ 14 w 17"/>
                <a:gd name="T25" fmla="*/ 56 h 69"/>
                <a:gd name="T26" fmla="*/ 17 w 17"/>
                <a:gd name="T27" fmla="*/ 6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69">
                  <a:moveTo>
                    <a:pt x="16" y="0"/>
                  </a:moveTo>
                  <a:cubicBezTo>
                    <a:pt x="14" y="47"/>
                    <a:pt x="14" y="47"/>
                    <a:pt x="14" y="47"/>
                  </a:cubicBezTo>
                  <a:cubicBezTo>
                    <a:pt x="2" y="47"/>
                    <a:pt x="2" y="47"/>
                    <a:pt x="2" y="47"/>
                  </a:cubicBezTo>
                  <a:cubicBezTo>
                    <a:pt x="0" y="0"/>
                    <a:pt x="0" y="0"/>
                    <a:pt x="0" y="0"/>
                  </a:cubicBezTo>
                  <a:lnTo>
                    <a:pt x="16" y="0"/>
                  </a:lnTo>
                  <a:close/>
                  <a:moveTo>
                    <a:pt x="17" y="61"/>
                  </a:moveTo>
                  <a:cubicBezTo>
                    <a:pt x="17" y="64"/>
                    <a:pt x="16" y="66"/>
                    <a:pt x="15" y="67"/>
                  </a:cubicBezTo>
                  <a:cubicBezTo>
                    <a:pt x="13" y="69"/>
                    <a:pt x="11" y="69"/>
                    <a:pt x="8" y="69"/>
                  </a:cubicBezTo>
                  <a:cubicBezTo>
                    <a:pt x="6" y="69"/>
                    <a:pt x="4" y="69"/>
                    <a:pt x="2" y="67"/>
                  </a:cubicBezTo>
                  <a:cubicBezTo>
                    <a:pt x="0" y="65"/>
                    <a:pt x="0" y="64"/>
                    <a:pt x="0" y="61"/>
                  </a:cubicBezTo>
                  <a:cubicBezTo>
                    <a:pt x="0" y="59"/>
                    <a:pt x="0" y="57"/>
                    <a:pt x="2" y="56"/>
                  </a:cubicBezTo>
                  <a:cubicBezTo>
                    <a:pt x="4" y="54"/>
                    <a:pt x="6" y="54"/>
                    <a:pt x="8" y="54"/>
                  </a:cubicBezTo>
                  <a:cubicBezTo>
                    <a:pt x="11" y="54"/>
                    <a:pt x="13" y="54"/>
                    <a:pt x="14" y="56"/>
                  </a:cubicBezTo>
                  <a:cubicBezTo>
                    <a:pt x="16" y="57"/>
                    <a:pt x="17" y="59"/>
                    <a:pt x="17" y="61"/>
                  </a:cubicBezTo>
                </a:path>
              </a:pathLst>
            </a:custGeom>
            <a:solidFill>
              <a:schemeClr val="bg1">
                <a:lumMod val="50000"/>
              </a:schemeClr>
            </a:solidFill>
            <a:ln>
              <a:noFill/>
            </a:ln>
            <a:extLst/>
          </p:spPr>
          <p:txBody>
            <a:bodyPr vert="horz" wrap="square" lIns="97576" tIns="48788" rIns="97576" bIns="48788" numCol="1" anchor="t" anchorCtr="0" compatLnSpc="1">
              <a:prstTxWarp prst="textNoShape">
                <a:avLst/>
              </a:prstTxWarp>
            </a:bodyPr>
            <a:lstStyle/>
            <a:p>
              <a:endParaRPr lang="en-US"/>
            </a:p>
          </p:txBody>
        </p:sp>
      </p:grpSp>
      <p:grpSp>
        <p:nvGrpSpPr>
          <p:cNvPr id="33" name="32 Grupo"/>
          <p:cNvGrpSpPr/>
          <p:nvPr userDrawn="1"/>
        </p:nvGrpSpPr>
        <p:grpSpPr>
          <a:xfrm>
            <a:off x="107503" y="59053"/>
            <a:ext cx="9014273" cy="6789423"/>
            <a:chOff x="107503" y="59053"/>
            <a:chExt cx="9014273" cy="6789423"/>
          </a:xfrm>
        </p:grpSpPr>
        <p:grpSp>
          <p:nvGrpSpPr>
            <p:cNvPr id="34" name="Group 4"/>
            <p:cNvGrpSpPr>
              <a:grpSpLocks noChangeAspect="1"/>
            </p:cNvGrpSpPr>
            <p:nvPr/>
          </p:nvGrpSpPr>
          <p:grpSpPr bwMode="auto">
            <a:xfrm>
              <a:off x="107503" y="59053"/>
              <a:ext cx="9014273" cy="6789423"/>
              <a:chOff x="131" y="139"/>
              <a:chExt cx="5615" cy="4175"/>
            </a:xfrm>
          </p:grpSpPr>
          <p:sp>
            <p:nvSpPr>
              <p:cNvPr id="44" name="Freeform 5"/>
              <p:cNvSpPr>
                <a:spLocks/>
              </p:cNvSpPr>
              <p:nvPr/>
            </p:nvSpPr>
            <p:spPr bwMode="auto">
              <a:xfrm>
                <a:off x="5667" y="146"/>
                <a:ext cx="79" cy="44"/>
              </a:xfrm>
              <a:custGeom>
                <a:avLst/>
                <a:gdLst>
                  <a:gd name="T0" fmla="*/ 0 w 11"/>
                  <a:gd name="T1" fmla="*/ 3 h 6"/>
                  <a:gd name="T2" fmla="*/ 4 w 11"/>
                  <a:gd name="T3" fmla="*/ 1 h 6"/>
                  <a:gd name="T4" fmla="*/ 8 w 11"/>
                  <a:gd name="T5" fmla="*/ 6 h 6"/>
                  <a:gd name="T6" fmla="*/ 4 w 11"/>
                  <a:gd name="T7" fmla="*/ 6 h 6"/>
                  <a:gd name="T8" fmla="*/ 2 w 11"/>
                  <a:gd name="T9" fmla="*/ 4 h 6"/>
                  <a:gd name="T10" fmla="*/ 1 w 11"/>
                  <a:gd name="T11" fmla="*/ 6 h 6"/>
                  <a:gd name="T12" fmla="*/ 1 w 11"/>
                  <a:gd name="T13" fmla="*/ 4 h 6"/>
                  <a:gd name="T14" fmla="*/ 0 w 11"/>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6">
                    <a:moveTo>
                      <a:pt x="0" y="3"/>
                    </a:moveTo>
                    <a:cubicBezTo>
                      <a:pt x="2" y="3"/>
                      <a:pt x="1" y="0"/>
                      <a:pt x="4" y="1"/>
                    </a:cubicBezTo>
                    <a:cubicBezTo>
                      <a:pt x="0" y="4"/>
                      <a:pt x="11" y="2"/>
                      <a:pt x="8" y="6"/>
                    </a:cubicBezTo>
                    <a:cubicBezTo>
                      <a:pt x="7" y="6"/>
                      <a:pt x="4" y="5"/>
                      <a:pt x="4" y="6"/>
                    </a:cubicBezTo>
                    <a:cubicBezTo>
                      <a:pt x="2" y="4"/>
                      <a:pt x="2" y="4"/>
                      <a:pt x="2" y="4"/>
                    </a:cubicBezTo>
                    <a:cubicBezTo>
                      <a:pt x="1" y="6"/>
                      <a:pt x="1" y="6"/>
                      <a:pt x="1" y="6"/>
                    </a:cubicBezTo>
                    <a:cubicBezTo>
                      <a:pt x="1" y="4"/>
                      <a:pt x="1" y="4"/>
                      <a:pt x="1" y="4"/>
                    </a:cubicBez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5" name="Freeform 6"/>
              <p:cNvSpPr>
                <a:spLocks/>
              </p:cNvSpPr>
              <p:nvPr/>
            </p:nvSpPr>
            <p:spPr bwMode="auto">
              <a:xfrm>
                <a:off x="291" y="643"/>
                <a:ext cx="65" cy="66"/>
              </a:xfrm>
              <a:custGeom>
                <a:avLst/>
                <a:gdLst>
                  <a:gd name="T0" fmla="*/ 9 w 9"/>
                  <a:gd name="T1" fmla="*/ 8 h 9"/>
                  <a:gd name="T2" fmla="*/ 8 w 9"/>
                  <a:gd name="T3" fmla="*/ 8 h 9"/>
                  <a:gd name="T4" fmla="*/ 6 w 9"/>
                  <a:gd name="T5" fmla="*/ 6 h 9"/>
                  <a:gd name="T6" fmla="*/ 5 w 9"/>
                  <a:gd name="T7" fmla="*/ 8 h 9"/>
                  <a:gd name="T8" fmla="*/ 3 w 9"/>
                  <a:gd name="T9" fmla="*/ 5 h 9"/>
                  <a:gd name="T10" fmla="*/ 8 w 9"/>
                  <a:gd name="T11" fmla="*/ 5 h 9"/>
                  <a:gd name="T12" fmla="*/ 8 w 9"/>
                  <a:gd name="T13" fmla="*/ 6 h 9"/>
                  <a:gd name="T14" fmla="*/ 9 w 9"/>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9" y="8"/>
                    </a:moveTo>
                    <a:cubicBezTo>
                      <a:pt x="8" y="8"/>
                      <a:pt x="8" y="8"/>
                      <a:pt x="8" y="8"/>
                    </a:cubicBezTo>
                    <a:cubicBezTo>
                      <a:pt x="6" y="6"/>
                      <a:pt x="6" y="6"/>
                      <a:pt x="6" y="6"/>
                    </a:cubicBezTo>
                    <a:cubicBezTo>
                      <a:pt x="5" y="8"/>
                      <a:pt x="5" y="8"/>
                      <a:pt x="5" y="8"/>
                    </a:cubicBezTo>
                    <a:cubicBezTo>
                      <a:pt x="3" y="9"/>
                      <a:pt x="0" y="6"/>
                      <a:pt x="3" y="5"/>
                    </a:cubicBezTo>
                    <a:cubicBezTo>
                      <a:pt x="6" y="6"/>
                      <a:pt x="7" y="0"/>
                      <a:pt x="8" y="5"/>
                    </a:cubicBezTo>
                    <a:cubicBezTo>
                      <a:pt x="8" y="6"/>
                      <a:pt x="8" y="6"/>
                      <a:pt x="8" y="6"/>
                    </a:cubicBezTo>
                    <a:lnTo>
                      <a:pt x="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6" name="Freeform 7"/>
              <p:cNvSpPr>
                <a:spLocks/>
              </p:cNvSpPr>
              <p:nvPr/>
            </p:nvSpPr>
            <p:spPr bwMode="auto">
              <a:xfrm>
                <a:off x="5159" y="175"/>
                <a:ext cx="587" cy="4139"/>
              </a:xfrm>
              <a:custGeom>
                <a:avLst/>
                <a:gdLst>
                  <a:gd name="T0" fmla="*/ 0 w 81"/>
                  <a:gd name="T1" fmla="*/ 562 h 566"/>
                  <a:gd name="T2" fmla="*/ 81 w 81"/>
                  <a:gd name="T3" fmla="*/ 564 h 566"/>
                  <a:gd name="T4" fmla="*/ 72 w 81"/>
                  <a:gd name="T5" fmla="*/ 0 h 566"/>
                </a:gdLst>
                <a:ahLst/>
                <a:cxnLst>
                  <a:cxn ang="0">
                    <a:pos x="T0" y="T1"/>
                  </a:cxn>
                  <a:cxn ang="0">
                    <a:pos x="T2" y="T3"/>
                  </a:cxn>
                  <a:cxn ang="0">
                    <a:pos x="T4" y="T5"/>
                  </a:cxn>
                </a:cxnLst>
                <a:rect l="0" t="0" r="r" b="b"/>
                <a:pathLst>
                  <a:path w="81" h="566">
                    <a:moveTo>
                      <a:pt x="0" y="562"/>
                    </a:moveTo>
                    <a:cubicBezTo>
                      <a:pt x="27" y="563"/>
                      <a:pt x="55" y="566"/>
                      <a:pt x="81" y="564"/>
                    </a:cubicBezTo>
                    <a:cubicBezTo>
                      <a:pt x="75" y="377"/>
                      <a:pt x="75" y="188"/>
                      <a:pt x="72" y="0"/>
                    </a:cubicBezTo>
                  </a:path>
                </a:pathLst>
              </a:custGeom>
              <a:noFill/>
              <a:ln w="46038"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7" name="Freeform 8"/>
              <p:cNvSpPr>
                <a:spLocks/>
              </p:cNvSpPr>
              <p:nvPr/>
            </p:nvSpPr>
            <p:spPr bwMode="auto">
              <a:xfrm>
                <a:off x="131" y="139"/>
                <a:ext cx="5543" cy="4160"/>
              </a:xfrm>
              <a:custGeom>
                <a:avLst/>
                <a:gdLst>
                  <a:gd name="T0" fmla="*/ 682 w 764"/>
                  <a:gd name="T1" fmla="*/ 569 h 569"/>
                  <a:gd name="T2" fmla="*/ 5 w 764"/>
                  <a:gd name="T3" fmla="*/ 568 h 569"/>
                  <a:gd name="T4" fmla="*/ 4 w 764"/>
                  <a:gd name="T5" fmla="*/ 567 h 569"/>
                  <a:gd name="T6" fmla="*/ 3 w 764"/>
                  <a:gd name="T7" fmla="*/ 412 h 569"/>
                  <a:gd name="T8" fmla="*/ 2 w 764"/>
                  <a:gd name="T9" fmla="*/ 2 h 569"/>
                  <a:gd name="T10" fmla="*/ 218 w 764"/>
                  <a:gd name="T11" fmla="*/ 1 h 569"/>
                  <a:gd name="T12" fmla="*/ 458 w 764"/>
                  <a:gd name="T13" fmla="*/ 2 h 569"/>
                  <a:gd name="T14" fmla="*/ 567 w 764"/>
                  <a:gd name="T15" fmla="*/ 2 h 569"/>
                  <a:gd name="T16" fmla="*/ 764 w 764"/>
                  <a:gd name="T17" fmla="*/ 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4" h="569">
                    <a:moveTo>
                      <a:pt x="682" y="569"/>
                    </a:moveTo>
                    <a:cubicBezTo>
                      <a:pt x="457" y="565"/>
                      <a:pt x="230" y="563"/>
                      <a:pt x="5" y="568"/>
                    </a:cubicBezTo>
                    <a:cubicBezTo>
                      <a:pt x="4" y="567"/>
                      <a:pt x="4" y="567"/>
                      <a:pt x="4" y="567"/>
                    </a:cubicBezTo>
                    <a:cubicBezTo>
                      <a:pt x="5" y="520"/>
                      <a:pt x="4" y="463"/>
                      <a:pt x="3" y="412"/>
                    </a:cubicBezTo>
                    <a:cubicBezTo>
                      <a:pt x="0" y="275"/>
                      <a:pt x="3" y="137"/>
                      <a:pt x="2" y="2"/>
                    </a:cubicBezTo>
                    <a:cubicBezTo>
                      <a:pt x="74" y="1"/>
                      <a:pt x="146" y="1"/>
                      <a:pt x="218" y="1"/>
                    </a:cubicBezTo>
                    <a:cubicBezTo>
                      <a:pt x="298" y="1"/>
                      <a:pt x="378" y="0"/>
                      <a:pt x="458" y="2"/>
                    </a:cubicBezTo>
                    <a:cubicBezTo>
                      <a:pt x="494" y="2"/>
                      <a:pt x="530" y="2"/>
                      <a:pt x="567" y="2"/>
                    </a:cubicBezTo>
                    <a:cubicBezTo>
                      <a:pt x="633" y="4"/>
                      <a:pt x="699" y="2"/>
                      <a:pt x="764" y="5"/>
                    </a:cubicBezTo>
                  </a:path>
                </a:pathLst>
              </a:custGeom>
              <a:noFill/>
              <a:ln w="46038"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8" name="Freeform 14"/>
              <p:cNvSpPr>
                <a:spLocks/>
              </p:cNvSpPr>
              <p:nvPr/>
            </p:nvSpPr>
            <p:spPr bwMode="auto">
              <a:xfrm>
                <a:off x="276" y="430"/>
                <a:ext cx="559" cy="3752"/>
              </a:xfrm>
              <a:custGeom>
                <a:avLst/>
                <a:gdLst>
                  <a:gd name="T0" fmla="*/ 8 w 77"/>
                  <a:gd name="T1" fmla="*/ 0 h 478"/>
                  <a:gd name="T2" fmla="*/ 0 w 77"/>
                  <a:gd name="T3" fmla="*/ 477 h 478"/>
                  <a:gd name="T4" fmla="*/ 3 w 77"/>
                  <a:gd name="T5" fmla="*/ 478 h 478"/>
                  <a:gd name="T6" fmla="*/ 77 w 77"/>
                  <a:gd name="T7" fmla="*/ 475 h 478"/>
                </a:gdLst>
                <a:ahLst/>
                <a:cxnLst>
                  <a:cxn ang="0">
                    <a:pos x="T0" y="T1"/>
                  </a:cxn>
                  <a:cxn ang="0">
                    <a:pos x="T2" y="T3"/>
                  </a:cxn>
                  <a:cxn ang="0">
                    <a:pos x="T4" y="T5"/>
                  </a:cxn>
                  <a:cxn ang="0">
                    <a:pos x="T6" y="T7"/>
                  </a:cxn>
                </a:cxnLst>
                <a:rect l="0" t="0" r="r" b="b"/>
                <a:pathLst>
                  <a:path w="77" h="478">
                    <a:moveTo>
                      <a:pt x="8" y="0"/>
                    </a:moveTo>
                    <a:cubicBezTo>
                      <a:pt x="6" y="159"/>
                      <a:pt x="6" y="318"/>
                      <a:pt x="0" y="477"/>
                    </a:cubicBezTo>
                    <a:cubicBezTo>
                      <a:pt x="1" y="478"/>
                      <a:pt x="2" y="478"/>
                      <a:pt x="3" y="478"/>
                    </a:cubicBezTo>
                    <a:cubicBezTo>
                      <a:pt x="28" y="478"/>
                      <a:pt x="52" y="477"/>
                      <a:pt x="77" y="475"/>
                    </a:cubicBezTo>
                  </a:path>
                </a:pathLst>
              </a:custGeom>
              <a:noFill/>
              <a:ln w="46038"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9" name="Freeform 15"/>
              <p:cNvSpPr>
                <a:spLocks/>
              </p:cNvSpPr>
              <p:nvPr/>
            </p:nvSpPr>
            <p:spPr bwMode="auto">
              <a:xfrm>
                <a:off x="349" y="298"/>
                <a:ext cx="5267" cy="3877"/>
              </a:xfrm>
              <a:custGeom>
                <a:avLst/>
                <a:gdLst>
                  <a:gd name="T0" fmla="*/ 0 w 726"/>
                  <a:gd name="T1" fmla="*/ 4 h 481"/>
                  <a:gd name="T2" fmla="*/ 724 w 726"/>
                  <a:gd name="T3" fmla="*/ 1 h 481"/>
                  <a:gd name="T4" fmla="*/ 725 w 726"/>
                  <a:gd name="T5" fmla="*/ 158 h 481"/>
                  <a:gd name="T6" fmla="*/ 723 w 726"/>
                  <a:gd name="T7" fmla="*/ 384 h 481"/>
                  <a:gd name="T8" fmla="*/ 723 w 726"/>
                  <a:gd name="T9" fmla="*/ 479 h 481"/>
                  <a:gd name="T10" fmla="*/ 636 w 726"/>
                  <a:gd name="T11" fmla="*/ 479 h 481"/>
                  <a:gd name="T12" fmla="*/ 441 w 726"/>
                  <a:gd name="T13" fmla="*/ 478 h 481"/>
                  <a:gd name="T14" fmla="*/ 410 w 726"/>
                  <a:gd name="T15" fmla="*/ 477 h 481"/>
                  <a:gd name="T16" fmla="*/ 222 w 726"/>
                  <a:gd name="T17" fmla="*/ 479 h 481"/>
                  <a:gd name="T18" fmla="*/ 78 w 726"/>
                  <a:gd name="T1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6" h="481">
                    <a:moveTo>
                      <a:pt x="0" y="4"/>
                    </a:moveTo>
                    <a:cubicBezTo>
                      <a:pt x="241" y="0"/>
                      <a:pt x="483" y="0"/>
                      <a:pt x="724" y="1"/>
                    </a:cubicBezTo>
                    <a:cubicBezTo>
                      <a:pt x="724" y="53"/>
                      <a:pt x="726" y="106"/>
                      <a:pt x="725" y="158"/>
                    </a:cubicBezTo>
                    <a:cubicBezTo>
                      <a:pt x="723" y="233"/>
                      <a:pt x="725" y="309"/>
                      <a:pt x="723" y="384"/>
                    </a:cubicBezTo>
                    <a:cubicBezTo>
                      <a:pt x="722" y="415"/>
                      <a:pt x="720" y="447"/>
                      <a:pt x="723" y="479"/>
                    </a:cubicBezTo>
                    <a:cubicBezTo>
                      <a:pt x="694" y="480"/>
                      <a:pt x="665" y="480"/>
                      <a:pt x="636" y="479"/>
                    </a:cubicBezTo>
                    <a:cubicBezTo>
                      <a:pt x="571" y="478"/>
                      <a:pt x="507" y="479"/>
                      <a:pt x="441" y="478"/>
                    </a:cubicBezTo>
                    <a:cubicBezTo>
                      <a:pt x="431" y="477"/>
                      <a:pt x="421" y="477"/>
                      <a:pt x="410" y="477"/>
                    </a:cubicBezTo>
                    <a:cubicBezTo>
                      <a:pt x="347" y="479"/>
                      <a:pt x="284" y="478"/>
                      <a:pt x="222" y="479"/>
                    </a:cubicBezTo>
                    <a:cubicBezTo>
                      <a:pt x="174" y="480"/>
                      <a:pt x="126" y="479"/>
                      <a:pt x="78" y="481"/>
                    </a:cubicBezTo>
                  </a:path>
                </a:pathLst>
              </a:custGeom>
              <a:noFill/>
              <a:ln w="46038"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pSp>
        <p:grpSp>
          <p:nvGrpSpPr>
            <p:cNvPr id="35" name="ContextMenu"/>
            <p:cNvGrpSpPr/>
            <p:nvPr>
              <p:custDataLst>
                <p:custData r:id="rId6"/>
              </p:custDataLst>
            </p:nvPr>
          </p:nvGrpSpPr>
          <p:grpSpPr>
            <a:xfrm>
              <a:off x="610457" y="1772816"/>
              <a:ext cx="2521383" cy="3587070"/>
              <a:chOff x="3951265" y="2677577"/>
              <a:chExt cx="2950998" cy="1771481"/>
            </a:xfrm>
          </p:grpSpPr>
          <p:grpSp>
            <p:nvGrpSpPr>
              <p:cNvPr id="40" name="Group 2"/>
              <p:cNvGrpSpPr/>
              <p:nvPr/>
            </p:nvGrpSpPr>
            <p:grpSpPr>
              <a:xfrm>
                <a:off x="3951265" y="2677577"/>
                <a:ext cx="2950998" cy="1771481"/>
                <a:chOff x="144465" y="3535908"/>
                <a:chExt cx="2950998" cy="1778750"/>
              </a:xfrm>
            </p:grpSpPr>
            <p:sp>
              <p:nvSpPr>
                <p:cNvPr id="42" name="Background"/>
                <p:cNvSpPr>
                  <a:spLocks/>
                </p:cNvSpPr>
                <p:nvPr/>
              </p:nvSpPr>
              <p:spPr>
                <a:xfrm>
                  <a:off x="144465" y="3536095"/>
                  <a:ext cx="2950998" cy="1778563"/>
                </a:xfrm>
                <a:prstGeom prst="rect">
                  <a:avLst/>
                </a:prstGeom>
                <a:solidFill>
                  <a:srgbClr val="FFFFFF">
                    <a:lumMod val="95000"/>
                  </a:srgbClr>
                </a:solidFill>
                <a:ln w="3175" cap="flat" cmpd="sng" algn="ctr">
                  <a:solidFill>
                    <a:srgbClr val="FFFFFF">
                      <a:lumMod val="50000"/>
                    </a:srgbClr>
                  </a:solidFill>
                  <a:prstDash val="solid"/>
                </a:ln>
                <a:effectLst/>
              </p:spPr>
              <p:txBody>
                <a:bodyPr rot="0" spcFirstLastPara="0" vertOverflow="overflow" horzOverflow="overflow" vert="horz" wrap="square" lIns="4572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200" b="0" i="0" u="none" strike="noStrike" kern="0" cap="none" spc="0" normalizeH="0" baseline="0" noProof="0" dirty="0" smtClean="0">
                    <a:ln>
                      <a:noFill/>
                    </a:ln>
                    <a:solidFill>
                      <a:srgbClr val="000000">
                        <a:lumMod val="75000"/>
                        <a:lumOff val="25000"/>
                      </a:srgbClr>
                    </a:solidFill>
                    <a:effectLst/>
                    <a:uLnTx/>
                    <a:uFillTx/>
                    <a:latin typeface="Segoe UI"/>
                    <a:ea typeface="+mn-ea"/>
                    <a:cs typeface="+mn-cs"/>
                  </a:endParaRPr>
                </a:p>
              </p:txBody>
            </p:sp>
            <p:cxnSp>
              <p:nvCxnSpPr>
                <p:cNvPr id="43" name="MenuLine"/>
                <p:cNvCxnSpPr>
                  <a:cxnSpLocks/>
                </p:cNvCxnSpPr>
                <p:nvPr/>
              </p:nvCxnSpPr>
              <p:spPr>
                <a:xfrm>
                  <a:off x="471472" y="3535908"/>
                  <a:ext cx="0" cy="1778750"/>
                </a:xfrm>
                <a:prstGeom prst="line">
                  <a:avLst/>
                </a:prstGeom>
                <a:ln w="3175">
                  <a:solidFill>
                    <a:srgbClr val="FFFFFF">
                      <a:lumMod val="50000"/>
                    </a:srgbClr>
                  </a:solidFill>
                </a:ln>
              </p:spPr>
              <p:style>
                <a:lnRef idx="1">
                  <a:srgbClr val="FFFFFF"/>
                </a:lnRef>
                <a:fillRef idx="0">
                  <a:srgbClr val="FFFFFF"/>
                </a:fillRef>
                <a:effectRef idx="0">
                  <a:srgbClr val="FFFFFF"/>
                </a:effectRef>
                <a:fontRef idx="minor">
                  <a:srgbClr val="000000"/>
                </a:fontRef>
              </p:style>
            </p:cxnSp>
          </p:grpSp>
          <p:sp>
            <p:nvSpPr>
              <p:cNvPr id="41" name="Content"/>
              <p:cNvSpPr txBox="1">
                <a:spLocks/>
              </p:cNvSpPr>
              <p:nvPr/>
            </p:nvSpPr>
            <p:spPr>
              <a:xfrm>
                <a:off x="4277899" y="2677763"/>
                <a:ext cx="2623990" cy="1771295"/>
              </a:xfrm>
              <a:prstGeom prst="rect">
                <a:avLst/>
              </a:prstGeom>
              <a:noFill/>
              <a:ln>
                <a:noFill/>
              </a:ln>
            </p:spPr>
            <p:txBody>
              <a:bodyPr wrap="square" lIns="54864" rIns="45720" bIns="27432" rtlCol="0">
                <a:noAutofit/>
              </a:bodyPr>
              <a:lstStyle/>
              <a:p>
                <a:endParaRPr lang="en-US" sz="1200" dirty="0" smtClean="0">
                  <a:latin typeface="Segoe UI" pitchFamily="34" charset="0"/>
                  <a:ea typeface="Segoe UI" pitchFamily="34" charset="0"/>
                  <a:cs typeface="Segoe UI" pitchFamily="34" charset="0"/>
                </a:endParaRPr>
              </a:p>
              <a:p>
                <a:endParaRPr lang="en-US" sz="1200" dirty="0">
                  <a:latin typeface="Segoe UI" pitchFamily="34" charset="0"/>
                  <a:ea typeface="Segoe UI" pitchFamily="34" charset="0"/>
                  <a:cs typeface="Segoe UI" pitchFamily="34" charset="0"/>
                </a:endParaRPr>
              </a:p>
              <a:p>
                <a:r>
                  <a:rPr lang="es-MX" sz="1100" dirty="0" smtClean="0">
                    <a:latin typeface="Segoe UI" pitchFamily="34" charset="0"/>
                    <a:ea typeface="Segoe UI" pitchFamily="34" charset="0"/>
                    <a:cs typeface="Segoe UI" pitchFamily="34" charset="0"/>
                  </a:rPr>
                  <a:t>Mis Visitas</a:t>
                </a:r>
              </a:p>
              <a:p>
                <a:r>
                  <a:rPr lang="es-MX" sz="1050" dirty="0" smtClean="0">
                    <a:latin typeface="Segoe UI" pitchFamily="34" charset="0"/>
                    <a:ea typeface="Segoe UI" pitchFamily="34" charset="0"/>
                    <a:cs typeface="Segoe UI" pitchFamily="34" charset="0"/>
                  </a:rPr>
                  <a:t>Por vencer</a:t>
                </a:r>
              </a:p>
              <a:p>
                <a:r>
                  <a:rPr lang="es-MX" sz="1050" dirty="0" smtClean="0">
                    <a:latin typeface="Segoe UI" pitchFamily="34" charset="0"/>
                    <a:ea typeface="Segoe UI" pitchFamily="34" charset="0"/>
                    <a:cs typeface="Segoe UI" pitchFamily="34" charset="0"/>
                  </a:rPr>
                  <a:t>Vencidas</a:t>
                </a:r>
              </a:p>
              <a:p>
                <a:endParaRPr lang="es-MX" sz="1400" dirty="0" smtClean="0">
                  <a:latin typeface="Segoe UI" pitchFamily="34" charset="0"/>
                  <a:ea typeface="Segoe UI" pitchFamily="34" charset="0"/>
                  <a:cs typeface="Segoe UI" pitchFamily="34" charset="0"/>
                </a:endParaRPr>
              </a:p>
              <a:p>
                <a:pPr>
                  <a:lnSpc>
                    <a:spcPct val="150000"/>
                  </a:lnSpc>
                </a:pPr>
                <a:r>
                  <a:rPr lang="es-MX" sz="1100" dirty="0" smtClean="0">
                    <a:latin typeface="Segoe UI" pitchFamily="34" charset="0"/>
                    <a:ea typeface="Segoe UI" pitchFamily="34" charset="0"/>
                    <a:cs typeface="Segoe UI" pitchFamily="34" charset="0"/>
                  </a:rPr>
                  <a:t>Filtros</a:t>
                </a:r>
                <a:endParaRPr lang="es-MX" sz="1400" dirty="0" smtClean="0">
                  <a:latin typeface="Segoe UI" pitchFamily="34" charset="0"/>
                  <a:ea typeface="Segoe UI" pitchFamily="34" charset="0"/>
                  <a:cs typeface="Segoe UI" pitchFamily="34" charset="0"/>
                </a:endParaRPr>
              </a:p>
              <a:p>
                <a:pPr>
                  <a:lnSpc>
                    <a:spcPct val="150000"/>
                  </a:lnSpc>
                </a:pPr>
                <a:r>
                  <a:rPr lang="es-MX" sz="1000" dirty="0">
                    <a:latin typeface="Segoe UI" pitchFamily="34" charset="0"/>
                    <a:ea typeface="Segoe UI" pitchFamily="34" charset="0"/>
                    <a:cs typeface="Segoe UI" pitchFamily="34" charset="0"/>
                  </a:rPr>
                  <a:t>Planeación</a:t>
                </a:r>
              </a:p>
              <a:p>
                <a:pPr marL="171450" indent="-171450">
                  <a:buFont typeface="Arial" pitchFamily="34" charset="0"/>
                  <a:buChar char="•"/>
                </a:pPr>
                <a:r>
                  <a:rPr lang="es-MX" sz="1000" dirty="0">
                    <a:latin typeface="Segoe UI" pitchFamily="34" charset="0"/>
                    <a:ea typeface="Segoe UI" pitchFamily="34" charset="0"/>
                    <a:cs typeface="Segoe UI" pitchFamily="34" charset="0"/>
                  </a:rPr>
                  <a:t>Por definir </a:t>
                </a:r>
                <a:r>
                  <a:rPr lang="es-MX" sz="1000" dirty="0" smtClean="0">
                    <a:latin typeface="Segoe UI" pitchFamily="34" charset="0"/>
                    <a:ea typeface="Segoe UI" pitchFamily="34" charset="0"/>
                    <a:cs typeface="Segoe UI" pitchFamily="34" charset="0"/>
                  </a:rPr>
                  <a:t>requerimientos </a:t>
                </a:r>
                <a:r>
                  <a:rPr lang="es-MX" sz="1000" dirty="0">
                    <a:latin typeface="Segoe UI" pitchFamily="34" charset="0"/>
                    <a:ea typeface="Segoe UI" pitchFamily="34" charset="0"/>
                    <a:cs typeface="Segoe UI" pitchFamily="34" charset="0"/>
                  </a:rPr>
                  <a:t>(2)</a:t>
                </a:r>
              </a:p>
              <a:p>
                <a:pPr marL="171450" indent="-171450">
                  <a:buFont typeface="Arial" pitchFamily="34" charset="0"/>
                  <a:buChar char="•"/>
                </a:pPr>
                <a:r>
                  <a:rPr lang="es-MX" sz="1000" dirty="0">
                    <a:latin typeface="Segoe UI" pitchFamily="34" charset="0"/>
                    <a:ea typeface="Segoe UI" pitchFamily="34" charset="0"/>
                    <a:cs typeface="Segoe UI" pitchFamily="34" charset="0"/>
                  </a:rPr>
                  <a:t>Por definir equipo (5)</a:t>
                </a:r>
              </a:p>
              <a:p>
                <a:pPr marL="171450" indent="-171450">
                  <a:buFont typeface="Arial" pitchFamily="34" charset="0"/>
                  <a:buChar char="•"/>
                </a:pPr>
                <a:r>
                  <a:rPr lang="es-MX" sz="1000" dirty="0">
                    <a:latin typeface="Segoe UI" pitchFamily="34" charset="0"/>
                    <a:ea typeface="Segoe UI" pitchFamily="34" charset="0"/>
                    <a:cs typeface="Segoe UI" pitchFamily="34" charset="0"/>
                  </a:rPr>
                  <a:t>Por capturar programa (2</a:t>
                </a:r>
                <a:r>
                  <a:rPr lang="es-MX" sz="1000" dirty="0" smtClean="0">
                    <a:latin typeface="Segoe UI" pitchFamily="34" charset="0"/>
                    <a:ea typeface="Segoe UI" pitchFamily="34" charset="0"/>
                    <a:cs typeface="Segoe UI" pitchFamily="34" charset="0"/>
                  </a:rPr>
                  <a:t>)</a:t>
                </a:r>
              </a:p>
              <a:p>
                <a:endParaRPr lang="es-MX" sz="1000" dirty="0" smtClean="0">
                  <a:latin typeface="Segoe UI" pitchFamily="34" charset="0"/>
                  <a:ea typeface="Segoe UI" pitchFamily="34" charset="0"/>
                  <a:cs typeface="Segoe UI" pitchFamily="34" charset="0"/>
                </a:endParaRPr>
              </a:p>
              <a:p>
                <a:r>
                  <a:rPr lang="es-MX" sz="1000" u="sng" dirty="0" smtClean="0">
                    <a:solidFill>
                      <a:schemeClr val="tx2">
                        <a:lumMod val="60000"/>
                        <a:lumOff val="40000"/>
                      </a:schemeClr>
                    </a:solidFill>
                    <a:latin typeface="Segoe UI" pitchFamily="34" charset="0"/>
                    <a:ea typeface="Segoe UI" pitchFamily="34" charset="0"/>
                    <a:cs typeface="Segoe UI" pitchFamily="34" charset="0"/>
                  </a:rPr>
                  <a:t>Nuevo filtro</a:t>
                </a:r>
              </a:p>
              <a:p>
                <a:pPr marL="171450" indent="-171450">
                  <a:buFont typeface="Arial" pitchFamily="34" charset="0"/>
                  <a:buChar char="•"/>
                </a:pPr>
                <a:endParaRPr lang="en-US" sz="1200" dirty="0" smtClean="0">
                  <a:latin typeface="Segoe UI" pitchFamily="34" charset="0"/>
                  <a:ea typeface="Segoe UI" pitchFamily="34" charset="0"/>
                  <a:cs typeface="Segoe UI" pitchFamily="34" charset="0"/>
                </a:endParaRPr>
              </a:p>
              <a:p>
                <a:r>
                  <a:rPr lang="es-MX" sz="1000" dirty="0" smtClean="0">
                    <a:latin typeface="Segoe UI" pitchFamily="34" charset="0"/>
                    <a:ea typeface="Segoe UI" pitchFamily="34" charset="0"/>
                    <a:cs typeface="Segoe UI" pitchFamily="34" charset="0"/>
                  </a:rPr>
                  <a:t>Priorizadas</a:t>
                </a:r>
                <a:endParaRPr lang="es-MX" sz="1000" dirty="0">
                  <a:latin typeface="Segoe UI" pitchFamily="34" charset="0"/>
                  <a:ea typeface="Segoe UI" pitchFamily="34" charset="0"/>
                  <a:cs typeface="Segoe UI" pitchFamily="34" charset="0"/>
                </a:endParaRPr>
              </a:p>
            </p:txBody>
          </p:sp>
        </p:grpSp>
        <p:grpSp>
          <p:nvGrpSpPr>
            <p:cNvPr id="36" name="Group 1"/>
            <p:cNvGrpSpPr/>
            <p:nvPr>
              <p:custDataLst>
                <p:custData r:id="rId7"/>
              </p:custDataLst>
            </p:nvPr>
          </p:nvGrpSpPr>
          <p:grpSpPr>
            <a:xfrm>
              <a:off x="971600" y="1844824"/>
              <a:ext cx="2089795" cy="292608"/>
              <a:chOff x="3407303" y="3300428"/>
              <a:chExt cx="2304288" cy="292608"/>
            </a:xfrm>
          </p:grpSpPr>
          <p:pic>
            <p:nvPicPr>
              <p:cNvPr id="37" name="Container"/>
              <p:cNvPicPr>
                <a:picLocks/>
              </p:cNvPicPr>
              <p:nvPr/>
            </p:nvPicPr>
            <p:blipFill>
              <a:blip r:embed="rId35">
                <a:extLst>
                  <a:ext uri="{28A0092B-C50C-407E-A947-70E740481C1C}">
                    <a14:useLocalDpi xmlns:a14="http://schemas.microsoft.com/office/drawing/2010/main" val="0"/>
                  </a:ext>
                </a:extLst>
              </a:blip>
              <a:stretch>
                <a:fillRect/>
              </a:stretch>
            </p:blipFill>
            <p:spPr>
              <a:xfrm>
                <a:off x="3407303" y="3300428"/>
                <a:ext cx="2304288" cy="292608"/>
              </a:xfrm>
              <a:prstGeom prst="rect">
                <a:avLst/>
              </a:prstGeom>
            </p:spPr>
          </p:pic>
          <p:pic>
            <p:nvPicPr>
              <p:cNvPr id="38" name="Magnify"/>
              <p:cNvPicPr preferRelativeResize="0">
                <a:picLocks/>
              </p:cNvPicPr>
              <p:nvPr/>
            </p:nvPicPr>
            <p:blipFill>
              <a:blip r:embed="rId36" cstate="print">
                <a:extLst>
                  <a:ext uri="{28A0092B-C50C-407E-A947-70E740481C1C}">
                    <a14:useLocalDpi xmlns:a14="http://schemas.microsoft.com/office/drawing/2010/main" val="0"/>
                  </a:ext>
                </a:extLst>
              </a:blip>
              <a:stretch>
                <a:fillRect/>
              </a:stretch>
            </p:blipFill>
            <p:spPr>
              <a:xfrm>
                <a:off x="5475083" y="3362356"/>
                <a:ext cx="161263" cy="168752"/>
              </a:xfrm>
              <a:prstGeom prst="rect">
                <a:avLst/>
              </a:prstGeom>
            </p:spPr>
          </p:pic>
          <p:sp>
            <p:nvSpPr>
              <p:cNvPr id="39" name="Text"/>
              <p:cNvSpPr>
                <a:spLocks/>
              </p:cNvSpPr>
              <p:nvPr/>
            </p:nvSpPr>
            <p:spPr>
              <a:xfrm>
                <a:off x="3433422" y="3315927"/>
                <a:ext cx="2168557" cy="261610"/>
              </a:xfrm>
              <a:prstGeom prst="rect">
                <a:avLst/>
              </a:prstGeom>
            </p:spPr>
            <p:txBody>
              <a:bodyPr wrap="none" anchor="ctr" anchorCtr="0">
                <a:noAutofit/>
              </a:bodyPr>
              <a:lstStyle/>
              <a:p>
                <a:r>
                  <a:rPr lang="en-US" sz="1100" dirty="0" err="1" smtClean="0">
                    <a:solidFill>
                      <a:schemeClr val="bg1">
                        <a:lumMod val="50000"/>
                      </a:schemeClr>
                    </a:solidFill>
                    <a:latin typeface="Segoe Print" pitchFamily="2" charset="0"/>
                  </a:rPr>
                  <a:t>Buscar</a:t>
                </a:r>
                <a:endParaRPr lang="en-US" sz="1100" dirty="0">
                  <a:solidFill>
                    <a:schemeClr val="bg1">
                      <a:lumMod val="50000"/>
                    </a:schemeClr>
                  </a:solidFill>
                  <a:latin typeface="Segoe Print" pitchFamily="2" charset="0"/>
                </a:endParaRPr>
              </a:p>
            </p:txBody>
          </p:sp>
        </p:grpSp>
      </p:grpSp>
    </p:spTree>
    <p:extLst>
      <p:ext uri="{BB962C8B-B14F-4D97-AF65-F5344CB8AC3E}">
        <p14:creationId xmlns:p14="http://schemas.microsoft.com/office/powerpoint/2010/main" val="3465361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ntalla Principal">
    <p:spTree>
      <p:nvGrpSpPr>
        <p:cNvPr id="1" name=""/>
        <p:cNvGrpSpPr/>
        <p:nvPr/>
      </p:nvGrpSpPr>
      <p:grpSpPr>
        <a:xfrm>
          <a:off x="0" y="0"/>
          <a:ext cx="0" cy="0"/>
          <a:chOff x="0" y="0"/>
          <a:chExt cx="0" cy="0"/>
        </a:xfrm>
      </p:grpSpPr>
      <p:grpSp>
        <p:nvGrpSpPr>
          <p:cNvPr id="3" name="2 Grupo"/>
          <p:cNvGrpSpPr/>
          <p:nvPr userDrawn="1">
            <p:custDataLst>
              <p:custData r:id="rId1"/>
            </p:custDataLst>
          </p:nvPr>
        </p:nvGrpSpPr>
        <p:grpSpPr>
          <a:xfrm>
            <a:off x="451485" y="286385"/>
            <a:ext cx="8371205" cy="6006148"/>
            <a:chOff x="451485" y="286385"/>
            <a:chExt cx="8371205" cy="6006148"/>
          </a:xfrm>
        </p:grpSpPr>
        <p:pic>
          <p:nvPicPr>
            <p:cNvPr id="4" name="0 Imagen"/>
            <p:cNvPicPr/>
            <p:nvPr/>
          </p:nvPicPr>
          <p:blipFill>
            <a:blip r:embed="rId3" cstate="print">
              <a:extLst>
                <a:ext uri="{28A0092B-C50C-407E-A947-70E740481C1C}">
                  <a14:useLocalDpi xmlns:a14="http://schemas.microsoft.com/office/drawing/2010/main" val="0"/>
                </a:ext>
              </a:extLst>
            </a:blip>
            <a:stretch>
              <a:fillRect/>
            </a:stretch>
          </p:blipFill>
          <p:spPr>
            <a:xfrm>
              <a:off x="451485" y="402590"/>
              <a:ext cx="2316480" cy="718820"/>
            </a:xfrm>
            <a:prstGeom prst="rect">
              <a:avLst/>
            </a:prstGeom>
          </p:spPr>
        </p:pic>
        <p:pic>
          <p:nvPicPr>
            <p:cNvPr id="5" name="4 Imagen" descr="Macintosh HD:Users:id003704:Desktop:logo cnbv color-0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8860" y="286385"/>
              <a:ext cx="1433830" cy="835025"/>
            </a:xfrm>
            <a:prstGeom prst="rect">
              <a:avLst/>
            </a:prstGeom>
            <a:noFill/>
            <a:ln>
              <a:noFill/>
            </a:ln>
          </p:spPr>
        </p:pic>
        <p:pic>
          <p:nvPicPr>
            <p:cNvPr id="6" name="0 Imagen"/>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409825" y="1914525"/>
              <a:ext cx="4314825" cy="4378008"/>
            </a:xfrm>
            <a:prstGeom prst="rect">
              <a:avLst/>
            </a:prstGeom>
          </p:spPr>
        </p:pic>
      </p:grpSp>
    </p:spTree>
    <p:extLst>
      <p:ext uri="{BB962C8B-B14F-4D97-AF65-F5344CB8AC3E}">
        <p14:creationId xmlns:p14="http://schemas.microsoft.com/office/powerpoint/2010/main" val="4148307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rtada CNBV">
    <p:spTree>
      <p:nvGrpSpPr>
        <p:cNvPr id="1" name=""/>
        <p:cNvGrpSpPr/>
        <p:nvPr/>
      </p:nvGrpSpPr>
      <p:grpSpPr>
        <a:xfrm>
          <a:off x="0" y="0"/>
          <a:ext cx="0" cy="0"/>
          <a:chOff x="0" y="0"/>
          <a:chExt cx="0" cy="0"/>
        </a:xfrm>
      </p:grpSpPr>
      <p:grpSp>
        <p:nvGrpSpPr>
          <p:cNvPr id="3" name="2 Grupo"/>
          <p:cNvGrpSpPr/>
          <p:nvPr userDrawn="1">
            <p:custDataLst>
              <p:custData r:id="rId1"/>
            </p:custDataLst>
          </p:nvPr>
        </p:nvGrpSpPr>
        <p:grpSpPr>
          <a:xfrm>
            <a:off x="455320" y="289719"/>
            <a:ext cx="8365152" cy="6019601"/>
            <a:chOff x="455320" y="289719"/>
            <a:chExt cx="8365152" cy="6019601"/>
          </a:xfrm>
        </p:grpSpPr>
        <p:pic>
          <p:nvPicPr>
            <p:cNvPr id="4" name="3 Imagen" descr="Macintosh HD:Users:id003704:Desktop:logo cnbv color-0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6642" y="289719"/>
              <a:ext cx="1433830" cy="835025"/>
            </a:xfrm>
            <a:prstGeom prst="rect">
              <a:avLst/>
            </a:prstGeom>
            <a:noFill/>
            <a:ln>
              <a:noFill/>
            </a:ln>
          </p:spPr>
        </p:pic>
        <p:grpSp>
          <p:nvGrpSpPr>
            <p:cNvPr id="5" name="4 Grupo"/>
            <p:cNvGrpSpPr/>
            <p:nvPr>
              <p:custDataLst>
                <p:custData r:id="rId2"/>
              </p:custDataLst>
            </p:nvPr>
          </p:nvGrpSpPr>
          <p:grpSpPr>
            <a:xfrm>
              <a:off x="455320" y="404664"/>
              <a:ext cx="6276920" cy="5904656"/>
              <a:chOff x="455320" y="404664"/>
              <a:chExt cx="6276920" cy="5904656"/>
            </a:xfrm>
          </p:grpSpPr>
          <p:pic>
            <p:nvPicPr>
              <p:cNvPr id="6" name="0 Imagen"/>
              <p:cNvPicPr/>
              <p:nvPr/>
            </p:nvPicPr>
            <p:blipFill>
              <a:blip r:embed="rId5" cstate="print">
                <a:extLst>
                  <a:ext uri="{28A0092B-C50C-407E-A947-70E740481C1C}">
                    <a14:useLocalDpi xmlns:a14="http://schemas.microsoft.com/office/drawing/2010/main" val="0"/>
                  </a:ext>
                </a:extLst>
              </a:blip>
              <a:stretch>
                <a:fillRect/>
              </a:stretch>
            </p:blipFill>
            <p:spPr>
              <a:xfrm>
                <a:off x="455320" y="404664"/>
                <a:ext cx="2316480" cy="718820"/>
              </a:xfrm>
              <a:prstGeom prst="rect">
                <a:avLst/>
              </a:prstGeom>
            </p:spPr>
          </p:pic>
          <p:pic>
            <p:nvPicPr>
              <p:cNvPr id="7" name="0 Imagen"/>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411760" y="1916832"/>
                <a:ext cx="4320480" cy="4392488"/>
              </a:xfrm>
              <a:prstGeom prst="rect">
                <a:avLst/>
              </a:prstGeom>
            </p:spPr>
          </p:pic>
        </p:grpSp>
      </p:grpSp>
    </p:spTree>
    <p:extLst>
      <p:ext uri="{BB962C8B-B14F-4D97-AF65-F5344CB8AC3E}">
        <p14:creationId xmlns:p14="http://schemas.microsoft.com/office/powerpoint/2010/main" val="4060558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smtClean="0"/>
              <a:t>Haga clic para modificar el estilo de título del patrón</a:t>
            </a:r>
            <a:endParaRPr lang="es-MX"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5025F346-B8C7-49A0-8123-D30250B0B5B5}" type="datetime1">
              <a:rPr lang="es-MX" smtClean="0"/>
              <a:t>12/01/2017</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FFFBC3A9-3771-489C-AD56-B88F9603BF66}" type="slidenum">
              <a:rPr lang="es-MX" smtClean="0"/>
              <a:t>‹Nº›</a:t>
            </a:fld>
            <a:endParaRPr lang="es-MX"/>
          </a:p>
        </p:txBody>
      </p:sp>
    </p:spTree>
    <p:extLst>
      <p:ext uri="{BB962C8B-B14F-4D97-AF65-F5344CB8AC3E}">
        <p14:creationId xmlns:p14="http://schemas.microsoft.com/office/powerpoint/2010/main" val="1179512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AB138A48-45F0-4E0E-9EF2-02D464F5417E}" type="datetime1">
              <a:rPr lang="es-MX" smtClean="0"/>
              <a:t>12/01/2017</a:t>
            </a:fld>
            <a:endParaRPr lang="es-MX"/>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FFFBC3A9-3771-489C-AD56-B88F9603BF66}" type="slidenum">
              <a:rPr lang="es-MX" smtClean="0"/>
              <a:t>‹Nº›</a:t>
            </a:fld>
            <a:endParaRPr lang="es-MX"/>
          </a:p>
        </p:txBody>
      </p:sp>
    </p:spTree>
    <p:extLst>
      <p:ext uri="{BB962C8B-B14F-4D97-AF65-F5344CB8AC3E}">
        <p14:creationId xmlns:p14="http://schemas.microsoft.com/office/powerpoint/2010/main" val="3276735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Portada CNBV">
    <p:spTree>
      <p:nvGrpSpPr>
        <p:cNvPr id="1" name=""/>
        <p:cNvGrpSpPr/>
        <p:nvPr/>
      </p:nvGrpSpPr>
      <p:grpSpPr>
        <a:xfrm>
          <a:off x="0" y="0"/>
          <a:ext cx="0" cy="0"/>
          <a:chOff x="0" y="0"/>
          <a:chExt cx="0" cy="0"/>
        </a:xfrm>
      </p:grpSpPr>
      <p:grpSp>
        <p:nvGrpSpPr>
          <p:cNvPr id="3" name="2 Grupo"/>
          <p:cNvGrpSpPr/>
          <p:nvPr userDrawn="1">
            <p:custDataLst>
              <p:custData r:id="rId1"/>
            </p:custDataLst>
          </p:nvPr>
        </p:nvGrpSpPr>
        <p:grpSpPr>
          <a:xfrm>
            <a:off x="455320" y="289719"/>
            <a:ext cx="8365152" cy="6019601"/>
            <a:chOff x="455320" y="289719"/>
            <a:chExt cx="8365152" cy="6019601"/>
          </a:xfrm>
        </p:grpSpPr>
        <p:pic>
          <p:nvPicPr>
            <p:cNvPr id="4" name="3 Imagen" descr="Macintosh HD:Users:id003704:Desktop:logo cnbv color-0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6642" y="289719"/>
              <a:ext cx="1433830" cy="835025"/>
            </a:xfrm>
            <a:prstGeom prst="rect">
              <a:avLst/>
            </a:prstGeom>
            <a:noFill/>
            <a:ln>
              <a:noFill/>
            </a:ln>
          </p:spPr>
        </p:pic>
        <p:grpSp>
          <p:nvGrpSpPr>
            <p:cNvPr id="5" name="4 Grupo"/>
            <p:cNvGrpSpPr/>
            <p:nvPr>
              <p:custDataLst>
                <p:custData r:id="rId2"/>
              </p:custDataLst>
            </p:nvPr>
          </p:nvGrpSpPr>
          <p:grpSpPr>
            <a:xfrm>
              <a:off x="455320" y="404664"/>
              <a:ext cx="6276920" cy="5904656"/>
              <a:chOff x="455320" y="404664"/>
              <a:chExt cx="6276920" cy="5904656"/>
            </a:xfrm>
          </p:grpSpPr>
          <p:pic>
            <p:nvPicPr>
              <p:cNvPr id="6" name="0 Imagen"/>
              <p:cNvPicPr/>
              <p:nvPr/>
            </p:nvPicPr>
            <p:blipFill>
              <a:blip r:embed="rId5" cstate="print">
                <a:extLst>
                  <a:ext uri="{28A0092B-C50C-407E-A947-70E740481C1C}">
                    <a14:useLocalDpi xmlns:a14="http://schemas.microsoft.com/office/drawing/2010/main" val="0"/>
                  </a:ext>
                </a:extLst>
              </a:blip>
              <a:stretch>
                <a:fillRect/>
              </a:stretch>
            </p:blipFill>
            <p:spPr>
              <a:xfrm>
                <a:off x="455320" y="404664"/>
                <a:ext cx="2316480" cy="718820"/>
              </a:xfrm>
              <a:prstGeom prst="rect">
                <a:avLst/>
              </a:prstGeom>
            </p:spPr>
          </p:pic>
          <p:pic>
            <p:nvPicPr>
              <p:cNvPr id="7" name="0 Imagen"/>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411760" y="1916832"/>
                <a:ext cx="4320480" cy="4392488"/>
              </a:xfrm>
              <a:prstGeom prst="rect">
                <a:avLst/>
              </a:prstGeom>
            </p:spPr>
          </p:pic>
        </p:grpSp>
      </p:grpSp>
    </p:spTree>
    <p:extLst>
      <p:ext uri="{BB962C8B-B14F-4D97-AF65-F5344CB8AC3E}">
        <p14:creationId xmlns:p14="http://schemas.microsoft.com/office/powerpoint/2010/main" val="4060558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Pantalla Principal">
    <p:spTree>
      <p:nvGrpSpPr>
        <p:cNvPr id="1" name=""/>
        <p:cNvGrpSpPr/>
        <p:nvPr/>
      </p:nvGrpSpPr>
      <p:grpSpPr>
        <a:xfrm>
          <a:off x="0" y="0"/>
          <a:ext cx="0" cy="0"/>
          <a:chOff x="0" y="0"/>
          <a:chExt cx="0" cy="0"/>
        </a:xfrm>
      </p:grpSpPr>
      <p:grpSp>
        <p:nvGrpSpPr>
          <p:cNvPr id="3" name="2 Grupo"/>
          <p:cNvGrpSpPr/>
          <p:nvPr userDrawn="1">
            <p:custDataLst>
              <p:custData r:id="rId1"/>
            </p:custDataLst>
          </p:nvPr>
        </p:nvGrpSpPr>
        <p:grpSpPr>
          <a:xfrm>
            <a:off x="451485" y="286385"/>
            <a:ext cx="8371205" cy="6006148"/>
            <a:chOff x="451485" y="286385"/>
            <a:chExt cx="8371205" cy="6006148"/>
          </a:xfrm>
        </p:grpSpPr>
        <p:pic>
          <p:nvPicPr>
            <p:cNvPr id="4" name="0 Imagen"/>
            <p:cNvPicPr/>
            <p:nvPr/>
          </p:nvPicPr>
          <p:blipFill>
            <a:blip r:embed="rId3" cstate="print">
              <a:extLst>
                <a:ext uri="{28A0092B-C50C-407E-A947-70E740481C1C}">
                  <a14:useLocalDpi xmlns:a14="http://schemas.microsoft.com/office/drawing/2010/main" val="0"/>
                </a:ext>
              </a:extLst>
            </a:blip>
            <a:stretch>
              <a:fillRect/>
            </a:stretch>
          </p:blipFill>
          <p:spPr>
            <a:xfrm>
              <a:off x="451485" y="402590"/>
              <a:ext cx="2316480" cy="718820"/>
            </a:xfrm>
            <a:prstGeom prst="rect">
              <a:avLst/>
            </a:prstGeom>
          </p:spPr>
        </p:pic>
        <p:pic>
          <p:nvPicPr>
            <p:cNvPr id="5" name="4 Imagen" descr="Macintosh HD:Users:id003704:Desktop:logo cnbv color-0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8860" y="286385"/>
              <a:ext cx="1433830" cy="835025"/>
            </a:xfrm>
            <a:prstGeom prst="rect">
              <a:avLst/>
            </a:prstGeom>
            <a:noFill/>
            <a:ln>
              <a:noFill/>
            </a:ln>
          </p:spPr>
        </p:pic>
        <p:pic>
          <p:nvPicPr>
            <p:cNvPr id="6" name="0 Imagen"/>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409825" y="1914525"/>
              <a:ext cx="4314825" cy="4378008"/>
            </a:xfrm>
            <a:prstGeom prst="rect">
              <a:avLst/>
            </a:prstGeom>
          </p:spPr>
        </p:pic>
      </p:grpSp>
    </p:spTree>
    <p:extLst>
      <p:ext uri="{BB962C8B-B14F-4D97-AF65-F5344CB8AC3E}">
        <p14:creationId xmlns:p14="http://schemas.microsoft.com/office/powerpoint/2010/main" val="4148307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Portada CNBV">
    <p:spTree>
      <p:nvGrpSpPr>
        <p:cNvPr id="1" name=""/>
        <p:cNvGrpSpPr/>
        <p:nvPr/>
      </p:nvGrpSpPr>
      <p:grpSpPr>
        <a:xfrm>
          <a:off x="0" y="0"/>
          <a:ext cx="0" cy="0"/>
          <a:chOff x="0" y="0"/>
          <a:chExt cx="0" cy="0"/>
        </a:xfrm>
      </p:grpSpPr>
      <p:grpSp>
        <p:nvGrpSpPr>
          <p:cNvPr id="3" name="2 Grupo"/>
          <p:cNvGrpSpPr/>
          <p:nvPr userDrawn="1">
            <p:custDataLst>
              <p:custData r:id="rId1"/>
            </p:custDataLst>
          </p:nvPr>
        </p:nvGrpSpPr>
        <p:grpSpPr>
          <a:xfrm>
            <a:off x="455320" y="289719"/>
            <a:ext cx="8365152" cy="6019601"/>
            <a:chOff x="455320" y="289719"/>
            <a:chExt cx="8365152" cy="6019601"/>
          </a:xfrm>
        </p:grpSpPr>
        <p:pic>
          <p:nvPicPr>
            <p:cNvPr id="4" name="3 Imagen" descr="Macintosh HD:Users:id003704:Desktop:logo cnbv color-0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6642" y="289719"/>
              <a:ext cx="1433830" cy="835025"/>
            </a:xfrm>
            <a:prstGeom prst="rect">
              <a:avLst/>
            </a:prstGeom>
            <a:noFill/>
            <a:ln>
              <a:noFill/>
            </a:ln>
          </p:spPr>
        </p:pic>
        <p:grpSp>
          <p:nvGrpSpPr>
            <p:cNvPr id="5" name="4 Grupo"/>
            <p:cNvGrpSpPr/>
            <p:nvPr>
              <p:custDataLst>
                <p:custData r:id="rId2"/>
              </p:custDataLst>
            </p:nvPr>
          </p:nvGrpSpPr>
          <p:grpSpPr>
            <a:xfrm>
              <a:off x="455320" y="404664"/>
              <a:ext cx="6276920" cy="5904656"/>
              <a:chOff x="455320" y="404664"/>
              <a:chExt cx="6276920" cy="5904656"/>
            </a:xfrm>
          </p:grpSpPr>
          <p:pic>
            <p:nvPicPr>
              <p:cNvPr id="6" name="0 Imagen"/>
              <p:cNvPicPr/>
              <p:nvPr/>
            </p:nvPicPr>
            <p:blipFill>
              <a:blip r:embed="rId5" cstate="print">
                <a:extLst>
                  <a:ext uri="{28A0092B-C50C-407E-A947-70E740481C1C}">
                    <a14:useLocalDpi xmlns:a14="http://schemas.microsoft.com/office/drawing/2010/main" val="0"/>
                  </a:ext>
                </a:extLst>
              </a:blip>
              <a:stretch>
                <a:fillRect/>
              </a:stretch>
            </p:blipFill>
            <p:spPr>
              <a:xfrm>
                <a:off x="455320" y="404664"/>
                <a:ext cx="2316480" cy="718820"/>
              </a:xfrm>
              <a:prstGeom prst="rect">
                <a:avLst/>
              </a:prstGeom>
            </p:spPr>
          </p:pic>
          <p:pic>
            <p:nvPicPr>
              <p:cNvPr id="7" name="0 Imagen"/>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411760" y="1916832"/>
                <a:ext cx="4320480" cy="4392488"/>
              </a:xfrm>
              <a:prstGeom prst="rect">
                <a:avLst/>
              </a:prstGeom>
            </p:spPr>
          </p:pic>
        </p:grpSp>
      </p:grpSp>
    </p:spTree>
    <p:extLst>
      <p:ext uri="{BB962C8B-B14F-4D97-AF65-F5344CB8AC3E}">
        <p14:creationId xmlns:p14="http://schemas.microsoft.com/office/powerpoint/2010/main" val="4060558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513916"/>
      </p:ext>
    </p:extLst>
  </p:cSld>
  <p:clrMap bg1="lt1" tx1="dk1" bg2="lt2" tx2="dk2" accent1="accent1" accent2="accent2" accent3="accent3" accent4="accent4" accent5="accent5" accent6="accent6" hlink="hlink" folHlink="folHlink"/>
  <p:sldLayoutIdLst>
    <p:sldLayoutId id="2147483663" r:id="rId1"/>
    <p:sldLayoutId id="2147483667" r:id="rId2"/>
    <p:sldLayoutId id="2147483666" r:id="rId3"/>
    <p:sldLayoutId id="2147483664" r:id="rId4"/>
    <p:sldLayoutId id="2147483665" r:id="rId5"/>
    <p:sldLayoutId id="2147483680" r:id="rId6"/>
    <p:sldLayoutId id="2147483681" r:id="rId7"/>
    <p:sldLayoutId id="2147483708"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2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8.emf"/></Relationships>
</file>

<file path=ppt/slides/_rels/slide2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30.emf"/></Relationships>
</file>

<file path=ppt/slides/_rels/slide2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33.emf"/></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5521" y="3057525"/>
            <a:ext cx="8486775" cy="2769989"/>
          </a:xfrm>
          <a:prstGeom prst="rect">
            <a:avLst/>
          </a:prstGeom>
          <a:noFill/>
        </p:spPr>
        <p:txBody>
          <a:bodyPr wrap="square" rtlCol="0">
            <a:spAutoFit/>
          </a:bodyPr>
          <a:lstStyle/>
          <a:p>
            <a:pPr algn="ctr">
              <a:spcAft>
                <a:spcPts val="0"/>
              </a:spcAft>
            </a:pPr>
            <a:r>
              <a:rPr lang="es-MX" b="1" dirty="0">
                <a:latin typeface="Soberana Texto"/>
                <a:ea typeface="MS Mincho"/>
                <a:cs typeface="Arial"/>
              </a:rPr>
              <a:t>Prevención del Lavado de </a:t>
            </a:r>
            <a:r>
              <a:rPr lang="es-MX" b="1" dirty="0" smtClean="0">
                <a:latin typeface="Soberana Texto"/>
                <a:ea typeface="MS Mincho"/>
                <a:cs typeface="Arial"/>
              </a:rPr>
              <a:t>Dinero </a:t>
            </a:r>
            <a:r>
              <a:rPr lang="es-MX" b="1" dirty="0">
                <a:latin typeface="Soberana Texto"/>
                <a:ea typeface="MS Mincho"/>
                <a:cs typeface="Arial"/>
              </a:rPr>
              <a:t>y Financiamiento al Terrorismo: </a:t>
            </a:r>
            <a:r>
              <a:rPr lang="es-MX" b="1" dirty="0" smtClean="0">
                <a:latin typeface="Soberana Texto"/>
                <a:ea typeface="MS Mincho"/>
                <a:cs typeface="Arial"/>
              </a:rPr>
              <a:t>identificación </a:t>
            </a:r>
            <a:r>
              <a:rPr lang="es-MX" b="1" dirty="0">
                <a:latin typeface="Soberana Texto"/>
                <a:ea typeface="MS Mincho"/>
                <a:cs typeface="Arial"/>
              </a:rPr>
              <a:t>y evaluación de </a:t>
            </a:r>
            <a:r>
              <a:rPr lang="es-MX" b="1" dirty="0" smtClean="0">
                <a:latin typeface="Soberana Texto"/>
                <a:ea typeface="MS Mincho"/>
                <a:cs typeface="Arial"/>
              </a:rPr>
              <a:t>riesgos </a:t>
            </a:r>
            <a:r>
              <a:rPr lang="es-MX" b="1" dirty="0">
                <a:latin typeface="Soberana Texto"/>
                <a:ea typeface="MS Mincho"/>
                <a:cs typeface="Arial"/>
              </a:rPr>
              <a:t>en las Entidades Financieras </a:t>
            </a:r>
            <a:r>
              <a:rPr lang="es-MX" b="1" dirty="0" smtClean="0">
                <a:latin typeface="Soberana Texto"/>
                <a:ea typeface="MS Mincho"/>
                <a:cs typeface="Arial"/>
              </a:rPr>
              <a:t>Mexicanas</a:t>
            </a:r>
          </a:p>
          <a:p>
            <a:pPr algn="ctr">
              <a:spcAft>
                <a:spcPts val="0"/>
              </a:spcAft>
            </a:pPr>
            <a:endParaRPr lang="es-MX" sz="2000" b="1" dirty="0">
              <a:latin typeface="Soberana Texto"/>
              <a:ea typeface="MS Mincho"/>
              <a:cs typeface="Arial"/>
            </a:endParaRPr>
          </a:p>
          <a:p>
            <a:pPr algn="ctr">
              <a:spcAft>
                <a:spcPts val="0"/>
              </a:spcAft>
            </a:pPr>
            <a:r>
              <a:rPr lang="es-MX" sz="2000" dirty="0" smtClean="0">
                <a:latin typeface="Soberana Texto" pitchFamily="50" charset="0"/>
                <a:ea typeface="MS Mincho"/>
                <a:cs typeface="Times New Roman"/>
              </a:rPr>
              <a:t>Enrique Cuervo Guzmán</a:t>
            </a:r>
          </a:p>
          <a:p>
            <a:pPr algn="ctr">
              <a:spcAft>
                <a:spcPts val="0"/>
              </a:spcAft>
            </a:pPr>
            <a:endParaRPr lang="es-MX" sz="2000" dirty="0">
              <a:latin typeface="Soberana Texto" pitchFamily="50" charset="0"/>
              <a:ea typeface="MS Mincho"/>
              <a:cs typeface="Times New Roman"/>
            </a:endParaRPr>
          </a:p>
          <a:p>
            <a:pPr algn="ctr">
              <a:spcAft>
                <a:spcPts val="0"/>
              </a:spcAft>
            </a:pPr>
            <a:r>
              <a:rPr lang="es-MX" dirty="0" smtClean="0">
                <a:latin typeface="Soberana Texto" pitchFamily="50" charset="0"/>
                <a:ea typeface="MS Mincho"/>
                <a:cs typeface="Times New Roman"/>
              </a:rPr>
              <a:t>Instituto Tecnológico Autónomo de México</a:t>
            </a:r>
          </a:p>
          <a:p>
            <a:pPr algn="ctr">
              <a:spcAft>
                <a:spcPts val="0"/>
              </a:spcAft>
            </a:pPr>
            <a:r>
              <a:rPr lang="es-MX" dirty="0" smtClean="0">
                <a:latin typeface="Soberana Texto" pitchFamily="50" charset="0"/>
                <a:ea typeface="MS Mincho"/>
                <a:cs typeface="Times New Roman"/>
              </a:rPr>
              <a:t>Seminario Aleatorio</a:t>
            </a:r>
            <a:endParaRPr lang="es-MX" dirty="0">
              <a:latin typeface="Soberana Texto" pitchFamily="50" charset="0"/>
              <a:ea typeface="MS Mincho"/>
              <a:cs typeface="Times New Roman"/>
            </a:endParaRPr>
          </a:p>
          <a:p>
            <a:pPr algn="ctr">
              <a:spcAft>
                <a:spcPts val="0"/>
              </a:spcAft>
            </a:pPr>
            <a:endParaRPr lang="es-MX" sz="2000" dirty="0" smtClean="0">
              <a:latin typeface="Soberana Texto" pitchFamily="50" charset="0"/>
              <a:ea typeface="MS Mincho"/>
              <a:cs typeface="Times New Roman"/>
            </a:endParaRPr>
          </a:p>
          <a:p>
            <a:pPr algn="ctr">
              <a:spcAft>
                <a:spcPts val="0"/>
              </a:spcAft>
            </a:pPr>
            <a:r>
              <a:rPr lang="es-MX" sz="1600" dirty="0" smtClean="0">
                <a:latin typeface="Soberana Texto" pitchFamily="50" charset="0"/>
                <a:ea typeface="MS Mincho"/>
                <a:cs typeface="Times New Roman"/>
              </a:rPr>
              <a:t>2017-01-13</a:t>
            </a:r>
            <a:endParaRPr lang="es-MX" dirty="0">
              <a:latin typeface="Soberana Texto" pitchFamily="50" charset="0"/>
              <a:ea typeface="MS Mincho"/>
              <a:cs typeface="Times New Roman"/>
            </a:endParaRPr>
          </a:p>
        </p:txBody>
      </p:sp>
      <p:sp>
        <p:nvSpPr>
          <p:cNvPr id="3" name="Marcador de número de diapositiva 2"/>
          <p:cNvSpPr>
            <a:spLocks noGrp="1"/>
          </p:cNvSpPr>
          <p:nvPr>
            <p:ph type="sldNum" sz="quarter" idx="12"/>
          </p:nvPr>
        </p:nvSpPr>
        <p:spPr/>
        <p:txBody>
          <a:bodyPr/>
          <a:lstStyle/>
          <a:p>
            <a:fld id="{FFFBC3A9-3771-489C-AD56-B88F9603BF66}" type="slidenum">
              <a:rPr lang="es-MX" smtClean="0"/>
              <a:t>1</a:t>
            </a:fld>
            <a:endParaRPr lang="es-MX"/>
          </a:p>
        </p:txBody>
      </p:sp>
    </p:spTree>
    <p:extLst>
      <p:ext uri="{BB962C8B-B14F-4D97-AF65-F5344CB8AC3E}">
        <p14:creationId xmlns:p14="http://schemas.microsoft.com/office/powerpoint/2010/main" val="1856572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821" y="1251162"/>
            <a:ext cx="8334375" cy="369332"/>
          </a:xfrm>
          <a:prstGeom prst="rect">
            <a:avLst/>
          </a:prstGeom>
        </p:spPr>
        <p:txBody>
          <a:bodyPr wrap="square">
            <a:spAutoFit/>
          </a:bodyPr>
          <a:lstStyle/>
          <a:p>
            <a:pPr lvl="0" algn="ctr"/>
            <a:r>
              <a:rPr lang="es-MX" b="1" dirty="0" smtClean="0">
                <a:solidFill>
                  <a:schemeClr val="bg1">
                    <a:lumMod val="50000"/>
                  </a:schemeClr>
                </a:solidFill>
                <a:latin typeface="Soberana Texto"/>
                <a:ea typeface="MS Mincho"/>
                <a:cs typeface="Arial"/>
              </a:rPr>
              <a:t>MARCO INSTITUCIONAL</a:t>
            </a:r>
            <a:endParaRPr lang="es-MX" sz="1600" dirty="0">
              <a:solidFill>
                <a:prstClr val="black"/>
              </a:solidFill>
              <a:latin typeface="Soberana Texto"/>
              <a:ea typeface="MS Mincho"/>
              <a:cs typeface="Arial"/>
            </a:endParaRPr>
          </a:p>
        </p:txBody>
      </p:sp>
      <p:pic>
        <p:nvPicPr>
          <p:cNvPr id="1026" name="Picture 2" descr="G:\Escuela\itam\seminarioAleatorio\lavadoDeDinero\GRAF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75" y="2771775"/>
            <a:ext cx="1619250" cy="131445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número de diapositiva 3"/>
          <p:cNvSpPr>
            <a:spLocks noGrp="1"/>
          </p:cNvSpPr>
          <p:nvPr>
            <p:ph type="sldNum" sz="quarter" idx="12"/>
          </p:nvPr>
        </p:nvSpPr>
        <p:spPr/>
        <p:txBody>
          <a:bodyPr/>
          <a:lstStyle/>
          <a:p>
            <a:fld id="{FFFBC3A9-3771-489C-AD56-B88F9603BF66}" type="slidenum">
              <a:rPr lang="es-MX" smtClean="0"/>
              <a:t>10</a:t>
            </a:fld>
            <a:endParaRPr lang="es-MX"/>
          </a:p>
        </p:txBody>
      </p:sp>
    </p:spTree>
    <p:extLst>
      <p:ext uri="{BB962C8B-B14F-4D97-AF65-F5344CB8AC3E}">
        <p14:creationId xmlns:p14="http://schemas.microsoft.com/office/powerpoint/2010/main" val="3246498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088" y="1538288"/>
            <a:ext cx="4695825"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arcador de número de diapositiva 1"/>
          <p:cNvSpPr>
            <a:spLocks noGrp="1"/>
          </p:cNvSpPr>
          <p:nvPr>
            <p:ph type="sldNum" sz="quarter" idx="12"/>
          </p:nvPr>
        </p:nvSpPr>
        <p:spPr/>
        <p:txBody>
          <a:bodyPr/>
          <a:lstStyle/>
          <a:p>
            <a:fld id="{FFFBC3A9-3771-489C-AD56-B88F9603BF66}" type="slidenum">
              <a:rPr lang="es-MX" smtClean="0"/>
              <a:t>11</a:t>
            </a:fld>
            <a:endParaRPr lang="es-MX"/>
          </a:p>
        </p:txBody>
      </p:sp>
    </p:spTree>
    <p:extLst>
      <p:ext uri="{BB962C8B-B14F-4D97-AF65-F5344CB8AC3E}">
        <p14:creationId xmlns:p14="http://schemas.microsoft.com/office/powerpoint/2010/main" val="3023030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088" y="1538288"/>
            <a:ext cx="4695825"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arcador de número de diapositiva 2"/>
          <p:cNvSpPr>
            <a:spLocks noGrp="1"/>
          </p:cNvSpPr>
          <p:nvPr>
            <p:ph type="sldNum" sz="quarter" idx="12"/>
          </p:nvPr>
        </p:nvSpPr>
        <p:spPr/>
        <p:txBody>
          <a:bodyPr/>
          <a:lstStyle/>
          <a:p>
            <a:fld id="{FFFBC3A9-3771-489C-AD56-B88F9603BF66}" type="slidenum">
              <a:rPr lang="es-MX" smtClean="0"/>
              <a:t>12</a:t>
            </a:fld>
            <a:endParaRPr lang="es-MX"/>
          </a:p>
        </p:txBody>
      </p:sp>
    </p:spTree>
    <p:extLst>
      <p:ext uri="{BB962C8B-B14F-4D97-AF65-F5344CB8AC3E}">
        <p14:creationId xmlns:p14="http://schemas.microsoft.com/office/powerpoint/2010/main" val="3977728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088" y="1538288"/>
            <a:ext cx="4695825"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arcador de número de diapositiva 2"/>
          <p:cNvSpPr>
            <a:spLocks noGrp="1"/>
          </p:cNvSpPr>
          <p:nvPr>
            <p:ph type="sldNum" sz="quarter" idx="12"/>
          </p:nvPr>
        </p:nvSpPr>
        <p:spPr/>
        <p:txBody>
          <a:bodyPr/>
          <a:lstStyle/>
          <a:p>
            <a:fld id="{FFFBC3A9-3771-489C-AD56-B88F9603BF66}" type="slidenum">
              <a:rPr lang="es-MX" smtClean="0"/>
              <a:t>13</a:t>
            </a:fld>
            <a:endParaRPr lang="es-MX"/>
          </a:p>
        </p:txBody>
      </p:sp>
    </p:spTree>
    <p:extLst>
      <p:ext uri="{BB962C8B-B14F-4D97-AF65-F5344CB8AC3E}">
        <p14:creationId xmlns:p14="http://schemas.microsoft.com/office/powerpoint/2010/main" val="19546345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088" y="1538288"/>
            <a:ext cx="4695825"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arcador de número de diapositiva 2"/>
          <p:cNvSpPr>
            <a:spLocks noGrp="1"/>
          </p:cNvSpPr>
          <p:nvPr>
            <p:ph type="sldNum" sz="quarter" idx="12"/>
          </p:nvPr>
        </p:nvSpPr>
        <p:spPr/>
        <p:txBody>
          <a:bodyPr/>
          <a:lstStyle/>
          <a:p>
            <a:fld id="{FFFBC3A9-3771-489C-AD56-B88F9603BF66}" type="slidenum">
              <a:rPr lang="es-MX" smtClean="0"/>
              <a:t>14</a:t>
            </a:fld>
            <a:endParaRPr lang="es-MX"/>
          </a:p>
        </p:txBody>
      </p:sp>
    </p:spTree>
    <p:extLst>
      <p:ext uri="{BB962C8B-B14F-4D97-AF65-F5344CB8AC3E}">
        <p14:creationId xmlns:p14="http://schemas.microsoft.com/office/powerpoint/2010/main" val="7086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8" y="280988"/>
            <a:ext cx="7820025" cy="629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arcador de número de diapositiva 1"/>
          <p:cNvSpPr>
            <a:spLocks noGrp="1"/>
          </p:cNvSpPr>
          <p:nvPr>
            <p:ph type="sldNum" sz="quarter" idx="12"/>
          </p:nvPr>
        </p:nvSpPr>
        <p:spPr/>
        <p:txBody>
          <a:bodyPr/>
          <a:lstStyle/>
          <a:p>
            <a:fld id="{FFFBC3A9-3771-489C-AD56-B88F9603BF66}" type="slidenum">
              <a:rPr lang="es-MX" smtClean="0"/>
              <a:t>15</a:t>
            </a:fld>
            <a:endParaRPr lang="es-MX"/>
          </a:p>
        </p:txBody>
      </p:sp>
    </p:spTree>
    <p:extLst>
      <p:ext uri="{BB962C8B-B14F-4D97-AF65-F5344CB8AC3E}">
        <p14:creationId xmlns:p14="http://schemas.microsoft.com/office/powerpoint/2010/main" val="772016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821" y="519643"/>
            <a:ext cx="8334375" cy="369332"/>
          </a:xfrm>
          <a:prstGeom prst="rect">
            <a:avLst/>
          </a:prstGeom>
        </p:spPr>
        <p:txBody>
          <a:bodyPr wrap="square">
            <a:spAutoFit/>
          </a:bodyPr>
          <a:lstStyle/>
          <a:p>
            <a:pPr lvl="0" algn="ctr"/>
            <a:r>
              <a:rPr lang="es-MX" b="1" dirty="0" smtClean="0">
                <a:solidFill>
                  <a:schemeClr val="bg1">
                    <a:lumMod val="50000"/>
                  </a:schemeClr>
                </a:solidFill>
                <a:latin typeface="Soberana Texto"/>
                <a:ea typeface="MS Mincho"/>
                <a:cs typeface="Arial"/>
              </a:rPr>
              <a:t>OBLIGACIONES DE LAS ENTIDADES FINANCIERAS</a:t>
            </a:r>
            <a:endParaRPr lang="es-MX" sz="1600" dirty="0">
              <a:solidFill>
                <a:prstClr val="black"/>
              </a:solidFill>
              <a:latin typeface="Soberana Texto"/>
              <a:ea typeface="MS Mincho"/>
              <a:cs typeface="Arial"/>
            </a:endParaRPr>
          </a:p>
        </p:txBody>
      </p:sp>
      <p:sp>
        <p:nvSpPr>
          <p:cNvPr id="4" name="3 Rectángulo"/>
          <p:cNvSpPr/>
          <p:nvPr/>
        </p:nvSpPr>
        <p:spPr>
          <a:xfrm>
            <a:off x="539822" y="1180974"/>
            <a:ext cx="8440808" cy="4862870"/>
          </a:xfrm>
          <a:prstGeom prst="rect">
            <a:avLst/>
          </a:prstGeom>
        </p:spPr>
        <p:txBody>
          <a:bodyPr wrap="square">
            <a:spAutoFit/>
          </a:bodyPr>
          <a:lstStyle/>
          <a:p>
            <a:pPr marL="285750" lvl="0" indent="-285750" algn="just">
              <a:buFont typeface="Arial" panose="020B0604020202020204" pitchFamily="34" charset="0"/>
              <a:buChar char="•"/>
            </a:pPr>
            <a:r>
              <a:rPr lang="es-MX" dirty="0" smtClean="0">
                <a:latin typeface="Soberana Texto"/>
                <a:ea typeface="MS Mincho"/>
                <a:cs typeface="Arial"/>
              </a:rPr>
              <a:t>Para las entidades financieras, desde 2009 existen un conjunto de obligaciones que deben cumplir con la finalidad de mitigar los riesgos asociados al lavado de dinero:</a:t>
            </a:r>
          </a:p>
          <a:p>
            <a:pPr marL="742950" lvl="1" indent="-285750" algn="just">
              <a:buFont typeface="Arial" panose="020B0604020202020204" pitchFamily="34" charset="0"/>
              <a:buChar char="•"/>
            </a:pPr>
            <a:r>
              <a:rPr lang="es-MX" sz="1600" dirty="0" smtClean="0">
                <a:latin typeface="Soberana Texto"/>
                <a:ea typeface="MS Mincho"/>
                <a:cs typeface="Arial"/>
              </a:rPr>
              <a:t>Identificación del cliente</a:t>
            </a:r>
          </a:p>
          <a:p>
            <a:pPr marL="742950" lvl="1" indent="-285750" algn="just">
              <a:buFont typeface="Arial" panose="020B0604020202020204" pitchFamily="34" charset="0"/>
              <a:buChar char="•"/>
            </a:pPr>
            <a:r>
              <a:rPr lang="es-MX" sz="1600" dirty="0" smtClean="0">
                <a:latin typeface="Soberana Texto"/>
                <a:ea typeface="MS Mincho"/>
                <a:cs typeface="Arial"/>
              </a:rPr>
              <a:t>Conocimiento del cliente</a:t>
            </a:r>
          </a:p>
          <a:p>
            <a:pPr marL="742950" lvl="1" indent="-285750" algn="just">
              <a:buFont typeface="Arial" panose="020B0604020202020204" pitchFamily="34" charset="0"/>
              <a:buChar char="•"/>
            </a:pPr>
            <a:r>
              <a:rPr lang="es-MX" sz="1600" dirty="0" smtClean="0">
                <a:latin typeface="Soberana Texto"/>
                <a:ea typeface="MS Mincho"/>
                <a:cs typeface="Arial"/>
              </a:rPr>
              <a:t>Límites a las operaciones en efectivo</a:t>
            </a:r>
          </a:p>
          <a:p>
            <a:pPr marL="742950" lvl="1" indent="-285750" algn="just">
              <a:buFont typeface="Arial" panose="020B0604020202020204" pitchFamily="34" charset="0"/>
              <a:buChar char="•"/>
            </a:pPr>
            <a:r>
              <a:rPr lang="es-MX" sz="1600" dirty="0" smtClean="0">
                <a:latin typeface="Soberana Texto"/>
                <a:ea typeface="MS Mincho"/>
                <a:cs typeface="Arial"/>
              </a:rPr>
              <a:t>Reportes:</a:t>
            </a:r>
          </a:p>
          <a:p>
            <a:pPr marL="1200150" lvl="2" indent="-285750" algn="just">
              <a:buFont typeface="Arial" panose="020B0604020202020204" pitchFamily="34" charset="0"/>
              <a:buChar char="•"/>
            </a:pPr>
            <a:r>
              <a:rPr lang="es-MX" sz="1600" dirty="0" smtClean="0">
                <a:latin typeface="Soberana Texto"/>
                <a:ea typeface="MS Mincho"/>
                <a:cs typeface="Arial"/>
              </a:rPr>
              <a:t>Operaciones relevantes</a:t>
            </a:r>
          </a:p>
          <a:p>
            <a:pPr marL="1200150" lvl="2" indent="-285750" algn="just">
              <a:buFont typeface="Arial" panose="020B0604020202020204" pitchFamily="34" charset="0"/>
              <a:buChar char="•"/>
            </a:pPr>
            <a:r>
              <a:rPr lang="es-MX" sz="1600" dirty="0" smtClean="0">
                <a:latin typeface="Soberana Texto"/>
                <a:ea typeface="MS Mincho"/>
                <a:cs typeface="Arial"/>
              </a:rPr>
              <a:t>Operaciones con dólares en efectivo</a:t>
            </a:r>
          </a:p>
          <a:p>
            <a:pPr marL="1200150" lvl="2" indent="-285750" algn="just">
              <a:buFont typeface="Arial" panose="020B0604020202020204" pitchFamily="34" charset="0"/>
              <a:buChar char="•"/>
            </a:pPr>
            <a:r>
              <a:rPr lang="es-MX" sz="1600" dirty="0" smtClean="0">
                <a:latin typeface="Soberana Texto"/>
                <a:ea typeface="MS Mincho"/>
                <a:cs typeface="Arial"/>
              </a:rPr>
              <a:t>Operaciones con cheques de caja</a:t>
            </a:r>
          </a:p>
          <a:p>
            <a:pPr marL="1200150" lvl="2" indent="-285750" algn="just">
              <a:buFont typeface="Arial" panose="020B0604020202020204" pitchFamily="34" charset="0"/>
              <a:buChar char="•"/>
            </a:pPr>
            <a:r>
              <a:rPr lang="es-MX" sz="1600" dirty="0" smtClean="0">
                <a:latin typeface="Soberana Texto"/>
                <a:ea typeface="MS Mincho"/>
                <a:cs typeface="Arial"/>
              </a:rPr>
              <a:t>Transferencias internacionales de fondos</a:t>
            </a:r>
          </a:p>
          <a:p>
            <a:pPr marL="1200150" lvl="2" indent="-285750" algn="just">
              <a:buFont typeface="Arial" panose="020B0604020202020204" pitchFamily="34" charset="0"/>
              <a:buChar char="•"/>
            </a:pPr>
            <a:r>
              <a:rPr lang="es-MX" sz="1600" dirty="0" smtClean="0">
                <a:latin typeface="Soberana Texto"/>
                <a:ea typeface="MS Mincho"/>
                <a:cs typeface="Arial"/>
              </a:rPr>
              <a:t>Operaciones inusuales</a:t>
            </a:r>
          </a:p>
          <a:p>
            <a:pPr marL="1200150" lvl="2" indent="-285750" algn="just">
              <a:buFont typeface="Arial" panose="020B0604020202020204" pitchFamily="34" charset="0"/>
              <a:buChar char="•"/>
            </a:pPr>
            <a:r>
              <a:rPr lang="es-MX" sz="1600" dirty="0" smtClean="0">
                <a:latin typeface="Soberana Texto"/>
                <a:ea typeface="MS Mincho"/>
                <a:cs typeface="Arial"/>
              </a:rPr>
              <a:t>Operaciones internas preocupantes</a:t>
            </a:r>
          </a:p>
          <a:p>
            <a:pPr marL="742950" lvl="1" indent="-285750" algn="just">
              <a:buFont typeface="Arial" panose="020B0604020202020204" pitchFamily="34" charset="0"/>
              <a:buChar char="•"/>
            </a:pPr>
            <a:r>
              <a:rPr lang="es-MX" sz="1600" dirty="0" smtClean="0">
                <a:latin typeface="Soberana Texto"/>
                <a:ea typeface="MS Mincho"/>
                <a:cs typeface="Arial"/>
              </a:rPr>
              <a:t>Estructuras internas</a:t>
            </a:r>
          </a:p>
          <a:p>
            <a:pPr marL="742950" lvl="1" indent="-285750" algn="just">
              <a:buFont typeface="Arial" panose="020B0604020202020204" pitchFamily="34" charset="0"/>
              <a:buChar char="•"/>
            </a:pPr>
            <a:r>
              <a:rPr lang="es-MX" sz="1600" dirty="0" smtClean="0">
                <a:latin typeface="Soberana Texto"/>
                <a:ea typeface="MS Mincho"/>
                <a:cs typeface="Arial"/>
              </a:rPr>
              <a:t>Capacitación y difusión</a:t>
            </a:r>
          </a:p>
          <a:p>
            <a:pPr marL="742950" lvl="1" indent="-285750" algn="just">
              <a:buFont typeface="Arial" panose="020B0604020202020204" pitchFamily="34" charset="0"/>
              <a:buChar char="•"/>
            </a:pPr>
            <a:r>
              <a:rPr lang="es-MX" sz="1600" dirty="0" smtClean="0">
                <a:latin typeface="Soberana Texto"/>
                <a:ea typeface="MS Mincho"/>
                <a:cs typeface="Arial"/>
              </a:rPr>
              <a:t>Sistemas automatizados</a:t>
            </a:r>
          </a:p>
          <a:p>
            <a:pPr marL="742950" lvl="1" indent="-285750" algn="just">
              <a:buFont typeface="Arial" panose="020B0604020202020204" pitchFamily="34" charset="0"/>
              <a:buChar char="•"/>
            </a:pPr>
            <a:r>
              <a:rPr lang="es-MX" sz="1600" dirty="0" smtClean="0">
                <a:latin typeface="Soberana Texto"/>
                <a:ea typeface="MS Mincho"/>
                <a:cs typeface="Arial"/>
              </a:rPr>
              <a:t>Reserva y confidencialidad</a:t>
            </a:r>
          </a:p>
          <a:p>
            <a:pPr marL="742950" lvl="1" indent="-285750" algn="just">
              <a:buFont typeface="Arial" panose="020B0604020202020204" pitchFamily="34" charset="0"/>
              <a:buChar char="•"/>
            </a:pPr>
            <a:r>
              <a:rPr lang="es-MX" sz="1600" dirty="0" smtClean="0">
                <a:latin typeface="Soberana Texto"/>
                <a:ea typeface="MS Mincho"/>
                <a:cs typeface="Arial"/>
              </a:rPr>
              <a:t>Control interno</a:t>
            </a:r>
          </a:p>
          <a:p>
            <a:pPr marL="742950" lvl="1" indent="-285750" algn="just">
              <a:buFont typeface="Arial" panose="020B0604020202020204" pitchFamily="34" charset="0"/>
              <a:buChar char="•"/>
            </a:pPr>
            <a:r>
              <a:rPr lang="es-MX" sz="1600" dirty="0" smtClean="0">
                <a:latin typeface="Soberana Texto"/>
                <a:ea typeface="MS Mincho"/>
                <a:cs typeface="Arial"/>
              </a:rPr>
              <a:t>Intercambio de información</a:t>
            </a:r>
            <a:endParaRPr lang="es-MX" sz="1600" dirty="0">
              <a:latin typeface="Soberana Texto"/>
              <a:ea typeface="MS Mincho"/>
              <a:cs typeface="Arial"/>
            </a:endParaRPr>
          </a:p>
        </p:txBody>
      </p:sp>
      <p:sp>
        <p:nvSpPr>
          <p:cNvPr id="5" name="Marcador de número de diapositiva 4"/>
          <p:cNvSpPr>
            <a:spLocks noGrp="1"/>
          </p:cNvSpPr>
          <p:nvPr>
            <p:ph type="sldNum" sz="quarter" idx="12"/>
          </p:nvPr>
        </p:nvSpPr>
        <p:spPr/>
        <p:txBody>
          <a:bodyPr/>
          <a:lstStyle/>
          <a:p>
            <a:fld id="{FFFBC3A9-3771-489C-AD56-B88F9603BF66}" type="slidenum">
              <a:rPr lang="es-MX" smtClean="0"/>
              <a:t>16</a:t>
            </a:fld>
            <a:endParaRPr lang="es-MX"/>
          </a:p>
        </p:txBody>
      </p:sp>
    </p:spTree>
    <p:extLst>
      <p:ext uri="{BB962C8B-B14F-4D97-AF65-F5344CB8AC3E}">
        <p14:creationId xmlns:p14="http://schemas.microsoft.com/office/powerpoint/2010/main" val="33743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fade">
                                      <p:cBhvr>
                                        <p:cTn id="62" dur="500"/>
                                        <p:tgtEl>
                                          <p:spTgt spid="4">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animEffect transition="in" filter="fade">
                                      <p:cBhvr>
                                        <p:cTn id="67" dur="500"/>
                                        <p:tgtEl>
                                          <p:spTgt spid="4">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
                                            <p:txEl>
                                              <p:pRg st="13" end="13"/>
                                            </p:txEl>
                                          </p:spTgt>
                                        </p:tgtEl>
                                        <p:attrNameLst>
                                          <p:attrName>style.visibility</p:attrName>
                                        </p:attrNameLst>
                                      </p:cBhvr>
                                      <p:to>
                                        <p:strVal val="visible"/>
                                      </p:to>
                                    </p:set>
                                    <p:animEffect transition="in" filter="fade">
                                      <p:cBhvr>
                                        <p:cTn id="72" dur="500"/>
                                        <p:tgtEl>
                                          <p:spTgt spid="4">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
                                            <p:txEl>
                                              <p:pRg st="14" end="14"/>
                                            </p:txEl>
                                          </p:spTgt>
                                        </p:tgtEl>
                                        <p:attrNameLst>
                                          <p:attrName>style.visibility</p:attrName>
                                        </p:attrNameLst>
                                      </p:cBhvr>
                                      <p:to>
                                        <p:strVal val="visible"/>
                                      </p:to>
                                    </p:set>
                                    <p:animEffect transition="in" filter="fade">
                                      <p:cBhvr>
                                        <p:cTn id="77" dur="500"/>
                                        <p:tgtEl>
                                          <p:spTgt spid="4">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
                                            <p:txEl>
                                              <p:pRg st="15" end="15"/>
                                            </p:txEl>
                                          </p:spTgt>
                                        </p:tgtEl>
                                        <p:attrNameLst>
                                          <p:attrName>style.visibility</p:attrName>
                                        </p:attrNameLst>
                                      </p:cBhvr>
                                      <p:to>
                                        <p:strVal val="visible"/>
                                      </p:to>
                                    </p:set>
                                    <p:animEffect transition="in" filter="fade">
                                      <p:cBhvr>
                                        <p:cTn id="82" dur="500"/>
                                        <p:tgtEl>
                                          <p:spTgt spid="4">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4">
                                            <p:txEl>
                                              <p:pRg st="16" end="16"/>
                                            </p:txEl>
                                          </p:spTgt>
                                        </p:tgtEl>
                                        <p:attrNameLst>
                                          <p:attrName>style.visibility</p:attrName>
                                        </p:attrNameLst>
                                      </p:cBhvr>
                                      <p:to>
                                        <p:strVal val="visible"/>
                                      </p:to>
                                    </p:set>
                                    <p:animEffect transition="in" filter="fade">
                                      <p:cBhvr>
                                        <p:cTn id="87" dur="500"/>
                                        <p:tgtEl>
                                          <p:spTgt spid="4">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821" y="519641"/>
            <a:ext cx="8334375" cy="369332"/>
          </a:xfrm>
          <a:prstGeom prst="rect">
            <a:avLst/>
          </a:prstGeom>
        </p:spPr>
        <p:txBody>
          <a:bodyPr wrap="square">
            <a:spAutoFit/>
          </a:bodyPr>
          <a:lstStyle/>
          <a:p>
            <a:pPr lvl="0" algn="ctr"/>
            <a:r>
              <a:rPr lang="es-MX" b="1" dirty="0" smtClean="0">
                <a:solidFill>
                  <a:schemeClr val="bg1">
                    <a:lumMod val="50000"/>
                  </a:schemeClr>
                </a:solidFill>
                <a:latin typeface="Soberana Texto"/>
                <a:ea typeface="MS Mincho"/>
                <a:cs typeface="Arial"/>
              </a:rPr>
              <a:t>EL ENFOQUE BASADO EN RIESGOS</a:t>
            </a:r>
            <a:endParaRPr lang="es-MX" sz="1600" dirty="0">
              <a:solidFill>
                <a:prstClr val="black"/>
              </a:solidFill>
              <a:latin typeface="Soberana Texto"/>
              <a:ea typeface="MS Mincho"/>
              <a:cs typeface="Arial"/>
            </a:endParaRPr>
          </a:p>
        </p:txBody>
      </p:sp>
      <p:sp>
        <p:nvSpPr>
          <p:cNvPr id="4" name="3 Rectángulo"/>
          <p:cNvSpPr/>
          <p:nvPr/>
        </p:nvSpPr>
        <p:spPr>
          <a:xfrm>
            <a:off x="539822" y="1166903"/>
            <a:ext cx="8440808" cy="4278094"/>
          </a:xfrm>
          <a:prstGeom prst="rect">
            <a:avLst/>
          </a:prstGeom>
        </p:spPr>
        <p:txBody>
          <a:bodyPr wrap="square">
            <a:spAutoFit/>
          </a:bodyPr>
          <a:lstStyle/>
          <a:p>
            <a:pPr marL="285750" lvl="0" indent="-285750" algn="just">
              <a:buFont typeface="Arial" panose="020B0604020202020204" pitchFamily="34" charset="0"/>
              <a:buChar char="•"/>
            </a:pPr>
            <a:r>
              <a:rPr lang="es-MX" sz="1600" dirty="0" smtClean="0">
                <a:latin typeface="Soberana Texto"/>
                <a:ea typeface="MS Mincho"/>
                <a:cs typeface="Arial"/>
              </a:rPr>
              <a:t>En las Notas Interpretativas a las Recomendaciones del GAFI se señala que:</a:t>
            </a:r>
          </a:p>
          <a:p>
            <a:pPr marL="742950" lvl="1" indent="-285750" algn="just">
              <a:buFont typeface="Arial" panose="020B0604020202020204" pitchFamily="34" charset="0"/>
              <a:buChar char="•"/>
            </a:pPr>
            <a:r>
              <a:rPr lang="es-MX" sz="1600" b="1" dirty="0" smtClean="0">
                <a:latin typeface="Soberana Texto"/>
                <a:ea typeface="MS Mincho"/>
                <a:cs typeface="Arial"/>
              </a:rPr>
              <a:t>Los países</a:t>
            </a:r>
            <a:r>
              <a:rPr lang="es-MX" sz="1600" dirty="0" smtClean="0">
                <a:latin typeface="Soberana Texto"/>
                <a:ea typeface="MS Mincho"/>
                <a:cs typeface="Arial"/>
              </a:rPr>
              <a:t>: deber dar pasos apropiados para identificar y evaluar los riesgos de lavado de activos con la finalidad de informar cambios al régimen anti-lavado, ayudar en la asignación y priorización de recursos y ofrecer información a las instituciones financieras.</a:t>
            </a:r>
          </a:p>
          <a:p>
            <a:pPr marL="742950" lvl="1" indent="-285750" algn="just">
              <a:buFont typeface="Arial" panose="020B0604020202020204" pitchFamily="34" charset="0"/>
              <a:buChar char="•"/>
            </a:pPr>
            <a:r>
              <a:rPr lang="es-MX" sz="1600" b="1" dirty="0" smtClean="0">
                <a:latin typeface="Soberana Texto"/>
                <a:ea typeface="MS Mincho"/>
                <a:cs typeface="Arial"/>
              </a:rPr>
              <a:t>Los supervisores:</a:t>
            </a:r>
            <a:r>
              <a:rPr lang="es-MX" sz="1600" dirty="0" smtClean="0">
                <a:latin typeface="Soberana Texto"/>
                <a:ea typeface="MS Mincho"/>
                <a:cs typeface="Arial"/>
              </a:rPr>
              <a:t> deben asegurar </a:t>
            </a:r>
            <a:r>
              <a:rPr lang="es-MX" sz="1600" dirty="0" err="1" smtClean="0">
                <a:latin typeface="Soberana Texto"/>
                <a:ea typeface="MS Mincho"/>
                <a:cs typeface="Arial"/>
              </a:rPr>
              <a:t>uqe</a:t>
            </a:r>
            <a:r>
              <a:rPr lang="es-MX" sz="1600" dirty="0" smtClean="0">
                <a:latin typeface="Soberana Texto"/>
                <a:ea typeface="MS Mincho"/>
                <a:cs typeface="Arial"/>
              </a:rPr>
              <a:t> las instituciones financieras implementen con eficacia las obligaciones con una frecuencia e intensidad acordes a los riesgos y mitigantes de cada institución o grupo.</a:t>
            </a:r>
          </a:p>
          <a:p>
            <a:pPr marL="742950" lvl="1" indent="-285750" algn="just">
              <a:buFont typeface="Arial" panose="020B0604020202020204" pitchFamily="34" charset="0"/>
              <a:buChar char="•"/>
            </a:pPr>
            <a:r>
              <a:rPr lang="es-MX" sz="1600" b="1" dirty="0" smtClean="0">
                <a:latin typeface="Soberana Texto"/>
                <a:ea typeface="MS Mincho"/>
                <a:cs typeface="Arial"/>
              </a:rPr>
              <a:t>Las entidades:</a:t>
            </a:r>
            <a:r>
              <a:rPr lang="es-MX" sz="1600" dirty="0" smtClean="0">
                <a:latin typeface="Soberana Texto"/>
                <a:ea typeface="MS Mincho"/>
                <a:cs typeface="Arial"/>
              </a:rPr>
              <a:t> deben tomar medidas apropiadas para identificar y evaluar sus riesgos en correspondencia con la naturaleza y alcance de su actividad comercial.</a:t>
            </a:r>
          </a:p>
          <a:p>
            <a:pPr marL="742950" lvl="1" indent="-285750" algn="just">
              <a:buFont typeface="Arial" panose="020B0604020202020204" pitchFamily="34" charset="0"/>
              <a:buChar char="•"/>
            </a:pPr>
            <a:endParaRPr lang="es-MX" sz="1600" b="1" dirty="0">
              <a:latin typeface="Soberana Texto"/>
              <a:ea typeface="MS Mincho"/>
              <a:cs typeface="Arial"/>
            </a:endParaRPr>
          </a:p>
          <a:p>
            <a:pPr marL="285750" indent="-285750" algn="just">
              <a:buFont typeface="Arial" panose="020B0604020202020204" pitchFamily="34" charset="0"/>
              <a:buChar char="•"/>
            </a:pPr>
            <a:r>
              <a:rPr lang="es-MX" sz="1600" dirty="0" smtClean="0">
                <a:latin typeface="Soberana Texto"/>
                <a:ea typeface="MS Mincho"/>
                <a:cs typeface="Arial"/>
              </a:rPr>
              <a:t>Al hacer referencia a la identificación y evaluación de los riesgos se señalan algunas “variables”:</a:t>
            </a:r>
          </a:p>
          <a:p>
            <a:pPr marL="742950" lvl="1" indent="-285750" algn="just">
              <a:buFont typeface="Arial" panose="020B0604020202020204" pitchFamily="34" charset="0"/>
              <a:buChar char="•"/>
            </a:pPr>
            <a:r>
              <a:rPr lang="es-MX" sz="1600" dirty="0" smtClean="0">
                <a:latin typeface="Soberana Texto"/>
                <a:ea typeface="MS Mincho"/>
                <a:cs typeface="Arial"/>
              </a:rPr>
              <a:t>Los tipos de clientes</a:t>
            </a:r>
          </a:p>
          <a:p>
            <a:pPr marL="742950" lvl="1" indent="-285750" algn="just">
              <a:buFont typeface="Arial" panose="020B0604020202020204" pitchFamily="34" charset="0"/>
              <a:buChar char="•"/>
            </a:pPr>
            <a:r>
              <a:rPr lang="es-MX" sz="1600" dirty="0" smtClean="0">
                <a:latin typeface="Soberana Texto"/>
                <a:ea typeface="MS Mincho"/>
                <a:cs typeface="Arial"/>
              </a:rPr>
              <a:t>Los países o áreas geográficas</a:t>
            </a:r>
          </a:p>
          <a:p>
            <a:pPr marL="742950" lvl="1" indent="-285750" algn="just">
              <a:buFont typeface="Arial" panose="020B0604020202020204" pitchFamily="34" charset="0"/>
              <a:buChar char="•"/>
            </a:pPr>
            <a:r>
              <a:rPr lang="es-MX" sz="1600" dirty="0" smtClean="0">
                <a:latin typeface="Soberana Texto"/>
                <a:ea typeface="MS Mincho"/>
                <a:cs typeface="Arial"/>
              </a:rPr>
              <a:t>Los productos o servicios ofrecidos</a:t>
            </a:r>
          </a:p>
          <a:p>
            <a:pPr marL="742950" lvl="1" indent="-285750" algn="just">
              <a:buFont typeface="Arial" panose="020B0604020202020204" pitchFamily="34" charset="0"/>
              <a:buChar char="•"/>
            </a:pPr>
            <a:r>
              <a:rPr lang="es-MX" sz="1600" dirty="0" smtClean="0">
                <a:latin typeface="Soberana Texto"/>
                <a:ea typeface="MS Mincho"/>
                <a:cs typeface="Arial"/>
              </a:rPr>
              <a:t>Los canales de envío</a:t>
            </a:r>
            <a:endParaRPr lang="es-MX" sz="1600" dirty="0">
              <a:latin typeface="Soberana Texto"/>
              <a:ea typeface="MS Mincho"/>
              <a:cs typeface="Arial"/>
            </a:endParaRPr>
          </a:p>
        </p:txBody>
      </p:sp>
      <p:sp>
        <p:nvSpPr>
          <p:cNvPr id="5" name="Marcador de número de diapositiva 4"/>
          <p:cNvSpPr>
            <a:spLocks noGrp="1"/>
          </p:cNvSpPr>
          <p:nvPr>
            <p:ph type="sldNum" sz="quarter" idx="12"/>
          </p:nvPr>
        </p:nvSpPr>
        <p:spPr/>
        <p:txBody>
          <a:bodyPr/>
          <a:lstStyle/>
          <a:p>
            <a:fld id="{FFFBC3A9-3771-489C-AD56-B88F9603BF66}" type="slidenum">
              <a:rPr lang="es-MX" smtClean="0"/>
              <a:t>17</a:t>
            </a:fld>
            <a:endParaRPr lang="es-MX"/>
          </a:p>
        </p:txBody>
      </p:sp>
    </p:spTree>
    <p:extLst>
      <p:ext uri="{BB962C8B-B14F-4D97-AF65-F5344CB8AC3E}">
        <p14:creationId xmlns:p14="http://schemas.microsoft.com/office/powerpoint/2010/main" val="125251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822" y="871482"/>
            <a:ext cx="8440808" cy="3970318"/>
          </a:xfrm>
          <a:prstGeom prst="rect">
            <a:avLst/>
          </a:prstGeom>
        </p:spPr>
        <p:txBody>
          <a:bodyPr wrap="square">
            <a:spAutoFit/>
          </a:bodyPr>
          <a:lstStyle/>
          <a:p>
            <a:pPr marL="285750" lvl="0" indent="-285750" algn="just">
              <a:buFont typeface="Arial" panose="020B0604020202020204" pitchFamily="34" charset="0"/>
              <a:buChar char="•"/>
            </a:pPr>
            <a:r>
              <a:rPr lang="es-MX" dirty="0" smtClean="0">
                <a:latin typeface="Soberana Texto"/>
                <a:ea typeface="MS Mincho"/>
                <a:cs typeface="Arial"/>
              </a:rPr>
              <a:t>Aunque existen elementos intuitivos para la valoración del grado de riesgo de estas variables (</a:t>
            </a:r>
            <a:r>
              <a:rPr lang="es-MX" dirty="0" err="1" smtClean="0">
                <a:latin typeface="Soberana Texto"/>
                <a:ea typeface="MS Mincho"/>
                <a:cs typeface="Arial"/>
              </a:rPr>
              <a:t>e.g</a:t>
            </a:r>
            <a:r>
              <a:rPr lang="es-MX" dirty="0" smtClean="0">
                <a:latin typeface="Soberana Texto"/>
                <a:ea typeface="MS Mincho"/>
                <a:cs typeface="Arial"/>
              </a:rPr>
              <a:t>., efectivo vs. medios electrónicos “tradicionales”) las circunstancias de cada país, mercado o institución pueden alterar estas valoraciones. De ahí la importancia de la comunicación de la tarea de inteligencia.</a:t>
            </a:r>
          </a:p>
          <a:p>
            <a:pPr marL="285750" lvl="0" indent="-285750" algn="just">
              <a:buFont typeface="Arial" panose="020B0604020202020204" pitchFamily="34" charset="0"/>
              <a:buChar char="•"/>
            </a:pPr>
            <a:endParaRPr lang="es-MX" dirty="0" smtClean="0">
              <a:latin typeface="Soberana Texto"/>
              <a:ea typeface="MS Mincho"/>
              <a:cs typeface="Arial"/>
            </a:endParaRPr>
          </a:p>
          <a:p>
            <a:pPr marL="285750" lvl="0" indent="-285750" algn="just">
              <a:buFont typeface="Arial" panose="020B0604020202020204" pitchFamily="34" charset="0"/>
              <a:buChar char="•"/>
            </a:pPr>
            <a:r>
              <a:rPr lang="es-MX" dirty="0" smtClean="0">
                <a:latin typeface="Soberana Texto"/>
                <a:ea typeface="MS Mincho"/>
                <a:cs typeface="Arial"/>
              </a:rPr>
              <a:t> Organismos como GAFI se encargan, entre otras cosas, de generar documentos de “tipologías”, que explican diferentes mecanismos de lavado de dinero empleados y que pueden tener mayor o menor relevancia en ciertas regiones.</a:t>
            </a:r>
          </a:p>
          <a:p>
            <a:pPr marL="285750" lvl="0" indent="-285750" algn="just">
              <a:buFont typeface="Arial" panose="020B0604020202020204" pitchFamily="34" charset="0"/>
              <a:buChar char="•"/>
            </a:pPr>
            <a:endParaRPr lang="es-MX" dirty="0">
              <a:latin typeface="Soberana Texto"/>
              <a:ea typeface="MS Mincho"/>
              <a:cs typeface="Arial"/>
            </a:endParaRPr>
          </a:p>
          <a:p>
            <a:pPr marL="285750" lvl="0" indent="-285750" algn="just">
              <a:buFont typeface="Arial" panose="020B0604020202020204" pitchFamily="34" charset="0"/>
              <a:buChar char="•"/>
            </a:pPr>
            <a:r>
              <a:rPr lang="es-MX" dirty="0" smtClean="0">
                <a:latin typeface="Soberana Texto"/>
                <a:ea typeface="MS Mincho"/>
                <a:cs typeface="Arial"/>
              </a:rPr>
              <a:t>Ejemplos: ruta del dinero, empresas fachada, BMPE, </a:t>
            </a:r>
            <a:r>
              <a:rPr lang="es-MX" dirty="0" err="1" smtClean="0">
                <a:latin typeface="Soberana Texto"/>
                <a:ea typeface="MS Mincho"/>
                <a:cs typeface="Arial"/>
              </a:rPr>
              <a:t>Hawala</a:t>
            </a:r>
            <a:r>
              <a:rPr lang="es-MX" dirty="0" smtClean="0">
                <a:latin typeface="Soberana Texto"/>
                <a:ea typeface="MS Mincho"/>
                <a:cs typeface="Arial"/>
              </a:rPr>
              <a:t>.</a:t>
            </a:r>
          </a:p>
          <a:p>
            <a:pPr marL="285750" lvl="0" indent="-285750" algn="just">
              <a:buFont typeface="Arial" panose="020B0604020202020204" pitchFamily="34" charset="0"/>
              <a:buChar char="•"/>
            </a:pPr>
            <a:endParaRPr lang="es-MX" dirty="0">
              <a:latin typeface="Soberana Texto"/>
              <a:ea typeface="MS Mincho"/>
              <a:cs typeface="Arial"/>
            </a:endParaRPr>
          </a:p>
          <a:p>
            <a:pPr marL="285750" lvl="0" indent="-285750" algn="just">
              <a:buFont typeface="Arial" panose="020B0604020202020204" pitchFamily="34" charset="0"/>
              <a:buChar char="•"/>
            </a:pPr>
            <a:r>
              <a:rPr lang="es-MX" dirty="0" smtClean="0">
                <a:latin typeface="Soberana Texto"/>
                <a:ea typeface="MS Mincho"/>
                <a:cs typeface="Arial"/>
              </a:rPr>
              <a:t>La herramienta más utilizada en la práctica para esta valoración de los riesgos es la construcción de una “matriz” de riesgos.</a:t>
            </a:r>
            <a:endParaRPr lang="es-MX" dirty="0">
              <a:latin typeface="Soberana Texto"/>
              <a:ea typeface="MS Mincho"/>
              <a:cs typeface="Arial"/>
            </a:endParaRPr>
          </a:p>
        </p:txBody>
      </p:sp>
      <p:sp>
        <p:nvSpPr>
          <p:cNvPr id="2" name="Marcador de número de diapositiva 1"/>
          <p:cNvSpPr>
            <a:spLocks noGrp="1"/>
          </p:cNvSpPr>
          <p:nvPr>
            <p:ph type="sldNum" sz="quarter" idx="12"/>
          </p:nvPr>
        </p:nvSpPr>
        <p:spPr/>
        <p:txBody>
          <a:bodyPr/>
          <a:lstStyle/>
          <a:p>
            <a:fld id="{FFFBC3A9-3771-489C-AD56-B88F9603BF66}" type="slidenum">
              <a:rPr lang="es-MX" smtClean="0"/>
              <a:t>18</a:t>
            </a:fld>
            <a:endParaRPr lang="es-MX"/>
          </a:p>
        </p:txBody>
      </p:sp>
    </p:spTree>
    <p:extLst>
      <p:ext uri="{BB962C8B-B14F-4D97-AF65-F5344CB8AC3E}">
        <p14:creationId xmlns:p14="http://schemas.microsoft.com/office/powerpoint/2010/main" val="280272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821" y="1251162"/>
            <a:ext cx="8334375" cy="369332"/>
          </a:xfrm>
          <a:prstGeom prst="rect">
            <a:avLst/>
          </a:prstGeom>
        </p:spPr>
        <p:txBody>
          <a:bodyPr wrap="square">
            <a:spAutoFit/>
          </a:bodyPr>
          <a:lstStyle/>
          <a:p>
            <a:pPr lvl="0" algn="ctr"/>
            <a:r>
              <a:rPr lang="es-MX" b="1" dirty="0" smtClean="0">
                <a:solidFill>
                  <a:schemeClr val="bg1">
                    <a:lumMod val="50000"/>
                  </a:schemeClr>
                </a:solidFill>
                <a:latin typeface="Soberana Texto"/>
                <a:ea typeface="MS Mincho"/>
                <a:cs typeface="Arial"/>
              </a:rPr>
              <a:t>MATRIZ CEFER PLD/FT</a:t>
            </a:r>
            <a:endParaRPr lang="es-MX" sz="1600" dirty="0">
              <a:solidFill>
                <a:prstClr val="black"/>
              </a:solidFill>
              <a:latin typeface="Soberana Texto"/>
              <a:ea typeface="MS Mincho"/>
              <a:cs typeface="Arial"/>
            </a:endParaRPr>
          </a:p>
        </p:txBody>
      </p:sp>
      <p:sp>
        <p:nvSpPr>
          <p:cNvPr id="4" name="3 Rectángulo"/>
          <p:cNvSpPr/>
          <p:nvPr/>
        </p:nvSpPr>
        <p:spPr>
          <a:xfrm>
            <a:off x="539822" y="1870287"/>
            <a:ext cx="8440808" cy="3631763"/>
          </a:xfrm>
          <a:prstGeom prst="rect">
            <a:avLst/>
          </a:prstGeom>
        </p:spPr>
        <p:txBody>
          <a:bodyPr wrap="square">
            <a:spAutoFit/>
          </a:bodyPr>
          <a:lstStyle/>
          <a:p>
            <a:pPr marL="285750" lvl="0" indent="-285750" algn="just">
              <a:buFont typeface="Arial" panose="020B0604020202020204" pitchFamily="34" charset="0"/>
              <a:buChar char="•"/>
            </a:pPr>
            <a:r>
              <a:rPr lang="es-MX" dirty="0" smtClean="0">
                <a:latin typeface="Soberana Texto"/>
                <a:ea typeface="MS Mincho"/>
                <a:cs typeface="Arial"/>
              </a:rPr>
              <a:t>Esta calificación de riesgo para bancos se obtiene mediante dos instrumentos:</a:t>
            </a:r>
          </a:p>
          <a:p>
            <a:pPr marL="800100" lvl="1" indent="-342900" algn="just">
              <a:buFont typeface="+mj-lt"/>
              <a:buAutoNum type="alphaLcParenR"/>
            </a:pPr>
            <a:r>
              <a:rPr lang="es-MX" dirty="0" smtClean="0">
                <a:latin typeface="Soberana Texto"/>
                <a:ea typeface="MS Mincho"/>
                <a:cs typeface="Arial"/>
              </a:rPr>
              <a:t>Un reporte regulatorio</a:t>
            </a:r>
          </a:p>
          <a:p>
            <a:pPr marL="800100" lvl="1" indent="-342900" algn="just">
              <a:buFont typeface="+mj-lt"/>
              <a:buAutoNum type="alphaLcParenR"/>
            </a:pPr>
            <a:r>
              <a:rPr lang="es-MX" dirty="0" smtClean="0">
                <a:latin typeface="Soberana Texto"/>
                <a:ea typeface="MS Mincho"/>
                <a:cs typeface="Arial"/>
              </a:rPr>
              <a:t>Una matriz de riesgos</a:t>
            </a:r>
          </a:p>
          <a:p>
            <a:pPr marL="800100" lvl="1" indent="-342900" algn="just">
              <a:buFont typeface="+mj-lt"/>
              <a:buAutoNum type="alphaLcParenR"/>
            </a:pPr>
            <a:endParaRPr lang="es-MX" dirty="0" smtClean="0">
              <a:latin typeface="Soberana Texto"/>
              <a:ea typeface="MS Mincho"/>
              <a:cs typeface="Arial"/>
            </a:endParaRPr>
          </a:p>
          <a:p>
            <a:pPr marL="342900" indent="-342900" algn="just">
              <a:buFont typeface="Arial" panose="020B0604020202020204" pitchFamily="34" charset="0"/>
              <a:buChar char="•"/>
            </a:pPr>
            <a:r>
              <a:rPr lang="es-MX" dirty="0" smtClean="0">
                <a:latin typeface="Soberana Texto"/>
                <a:ea typeface="MS Mincho"/>
                <a:cs typeface="Arial"/>
              </a:rPr>
              <a:t>Existe un reporte regulatorio diseñado explícitamente para satisfacer el llenado de la matriz.</a:t>
            </a:r>
          </a:p>
          <a:p>
            <a:pPr marL="342900" indent="-342900" algn="just">
              <a:buFont typeface="Arial" panose="020B0604020202020204" pitchFamily="34" charset="0"/>
              <a:buChar char="•"/>
            </a:pPr>
            <a:endParaRPr lang="es-MX" dirty="0" smtClean="0">
              <a:latin typeface="Soberana Texto"/>
              <a:ea typeface="MS Mincho"/>
              <a:cs typeface="Arial"/>
            </a:endParaRPr>
          </a:p>
          <a:p>
            <a:pPr marL="342900" indent="-342900" algn="just">
              <a:buFont typeface="Arial" panose="020B0604020202020204" pitchFamily="34" charset="0"/>
              <a:buChar char="•"/>
            </a:pPr>
            <a:r>
              <a:rPr lang="es-MX" dirty="0" smtClean="0">
                <a:latin typeface="Soberana Texto"/>
                <a:ea typeface="MS Mincho"/>
                <a:cs typeface="Arial"/>
              </a:rPr>
              <a:t>La matriz asigna diferentes valores de riesgo a las categorías de cada variable capturada en el reporte regulatorio, valores de riesgo que son ponderados utilizando, por un lado, las cifras informadas en el mismo reporte y, por otro lado, porcentajes asignados en forma fija a cada grupo de productos y servicios.</a:t>
            </a:r>
          </a:p>
          <a:p>
            <a:pPr lvl="0" algn="just"/>
            <a:endParaRPr lang="es-MX" sz="1600" b="1" dirty="0">
              <a:latin typeface="Soberana Texto"/>
              <a:ea typeface="MS Mincho"/>
              <a:cs typeface="Arial"/>
            </a:endParaRPr>
          </a:p>
          <a:p>
            <a:pPr lvl="0" algn="just"/>
            <a:endParaRPr lang="es-MX" sz="1600" dirty="0">
              <a:latin typeface="Soberana Texto"/>
              <a:ea typeface="MS Mincho"/>
              <a:cs typeface="Arial"/>
            </a:endParaRPr>
          </a:p>
        </p:txBody>
      </p:sp>
      <p:sp>
        <p:nvSpPr>
          <p:cNvPr id="5" name="Marcador de número de diapositiva 4"/>
          <p:cNvSpPr>
            <a:spLocks noGrp="1"/>
          </p:cNvSpPr>
          <p:nvPr>
            <p:ph type="sldNum" sz="quarter" idx="12"/>
          </p:nvPr>
        </p:nvSpPr>
        <p:spPr/>
        <p:txBody>
          <a:bodyPr/>
          <a:lstStyle/>
          <a:p>
            <a:fld id="{FFFBC3A9-3771-489C-AD56-B88F9603BF66}" type="slidenum">
              <a:rPr lang="es-MX" smtClean="0"/>
              <a:t>19</a:t>
            </a:fld>
            <a:endParaRPr lang="es-MX"/>
          </a:p>
        </p:txBody>
      </p:sp>
    </p:spTree>
    <p:extLst>
      <p:ext uri="{BB962C8B-B14F-4D97-AF65-F5344CB8AC3E}">
        <p14:creationId xmlns:p14="http://schemas.microsoft.com/office/powerpoint/2010/main" val="375660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6725" y="810142"/>
            <a:ext cx="8486775" cy="4755148"/>
          </a:xfrm>
          <a:prstGeom prst="rect">
            <a:avLst/>
          </a:prstGeom>
          <a:noFill/>
        </p:spPr>
        <p:txBody>
          <a:bodyPr wrap="square" rtlCol="0">
            <a:spAutoFit/>
          </a:bodyPr>
          <a:lstStyle/>
          <a:p>
            <a:pPr algn="ctr">
              <a:spcAft>
                <a:spcPts val="0"/>
              </a:spcAft>
            </a:pPr>
            <a:r>
              <a:rPr lang="es-MX" b="1" dirty="0" smtClean="0">
                <a:solidFill>
                  <a:schemeClr val="bg1">
                    <a:lumMod val="65000"/>
                  </a:schemeClr>
                </a:solidFill>
                <a:latin typeface="Soberana Texto"/>
                <a:ea typeface="MS Mincho"/>
                <a:cs typeface="Arial"/>
              </a:rPr>
              <a:t>ÍNDICE</a:t>
            </a:r>
            <a:endParaRPr lang="es-MX" b="1" dirty="0">
              <a:solidFill>
                <a:schemeClr val="bg1">
                  <a:lumMod val="65000"/>
                </a:schemeClr>
              </a:solidFill>
              <a:latin typeface="Soberana Texto"/>
              <a:ea typeface="MS Mincho"/>
              <a:cs typeface="Arial"/>
            </a:endParaRPr>
          </a:p>
          <a:p>
            <a:pPr algn="just">
              <a:spcAft>
                <a:spcPts val="0"/>
              </a:spcAft>
            </a:pPr>
            <a:endParaRPr lang="es-MX" b="1" dirty="0" smtClean="0">
              <a:solidFill>
                <a:schemeClr val="bg1">
                  <a:lumMod val="65000"/>
                </a:schemeClr>
              </a:solidFill>
              <a:latin typeface="Soberana Texto"/>
              <a:ea typeface="MS Mincho"/>
              <a:cs typeface="Arial"/>
            </a:endParaRPr>
          </a:p>
          <a:p>
            <a:pPr marL="457200" indent="-457200" algn="just">
              <a:spcAft>
                <a:spcPts val="0"/>
              </a:spcAft>
              <a:buAutoNum type="arabicPeriod"/>
            </a:pPr>
            <a:endParaRPr lang="es-MX" sz="1900" b="1" dirty="0" smtClean="0">
              <a:solidFill>
                <a:schemeClr val="bg1">
                  <a:lumMod val="65000"/>
                </a:schemeClr>
              </a:solidFill>
              <a:latin typeface="Soberana Texto"/>
              <a:ea typeface="MS Mincho"/>
              <a:cs typeface="Arial"/>
            </a:endParaRPr>
          </a:p>
          <a:p>
            <a:pPr algn="just">
              <a:spcAft>
                <a:spcPts val="0"/>
              </a:spcAft>
            </a:pPr>
            <a:r>
              <a:rPr lang="es-MX" sz="1900" b="1" dirty="0" smtClean="0">
                <a:solidFill>
                  <a:schemeClr val="bg1">
                    <a:lumMod val="65000"/>
                  </a:schemeClr>
                </a:solidFill>
                <a:latin typeface="Soberana Texto"/>
                <a:ea typeface="MS Mincho"/>
                <a:cs typeface="Arial"/>
              </a:rPr>
              <a:t>Antecedentes</a:t>
            </a:r>
            <a:endParaRPr lang="es-MX" sz="1900" b="1" dirty="0">
              <a:solidFill>
                <a:schemeClr val="bg1">
                  <a:lumMod val="65000"/>
                </a:schemeClr>
              </a:solidFill>
              <a:latin typeface="Soberana Texto"/>
              <a:ea typeface="MS Mincho"/>
              <a:cs typeface="Arial"/>
            </a:endParaRPr>
          </a:p>
          <a:p>
            <a:pPr algn="just">
              <a:spcAft>
                <a:spcPts val="0"/>
              </a:spcAft>
            </a:pPr>
            <a:endParaRPr lang="es-MX" sz="1900" b="1" dirty="0" smtClean="0">
              <a:solidFill>
                <a:schemeClr val="bg1">
                  <a:lumMod val="65000"/>
                </a:schemeClr>
              </a:solidFill>
              <a:latin typeface="Soberana Texto"/>
              <a:ea typeface="MS Mincho"/>
              <a:cs typeface="Arial"/>
            </a:endParaRPr>
          </a:p>
          <a:p>
            <a:pPr algn="just">
              <a:spcAft>
                <a:spcPts val="0"/>
              </a:spcAft>
            </a:pPr>
            <a:r>
              <a:rPr lang="es-MX" sz="1900" b="1" dirty="0" smtClean="0">
                <a:solidFill>
                  <a:schemeClr val="bg1">
                    <a:lumMod val="65000"/>
                  </a:schemeClr>
                </a:solidFill>
                <a:latin typeface="Soberana Texto"/>
                <a:ea typeface="MS Mincho"/>
                <a:cs typeface="Arial"/>
              </a:rPr>
              <a:t>	Definición</a:t>
            </a:r>
          </a:p>
          <a:p>
            <a:pPr algn="just">
              <a:spcAft>
                <a:spcPts val="0"/>
              </a:spcAft>
            </a:pPr>
            <a:r>
              <a:rPr lang="es-MX" sz="1900" b="1" dirty="0" smtClean="0">
                <a:solidFill>
                  <a:schemeClr val="bg1">
                    <a:lumMod val="65000"/>
                  </a:schemeClr>
                </a:solidFill>
                <a:latin typeface="Soberana Texto"/>
                <a:ea typeface="MS Mincho"/>
                <a:cs typeface="Arial"/>
              </a:rPr>
              <a:t>	Relevancia</a:t>
            </a:r>
          </a:p>
          <a:p>
            <a:pPr algn="just">
              <a:spcAft>
                <a:spcPts val="0"/>
              </a:spcAft>
            </a:pPr>
            <a:r>
              <a:rPr lang="es-MX" sz="1900" b="1" dirty="0" smtClean="0">
                <a:solidFill>
                  <a:schemeClr val="bg1">
                    <a:lumMod val="65000"/>
                  </a:schemeClr>
                </a:solidFill>
                <a:latin typeface="Soberana Texto"/>
                <a:ea typeface="MS Mincho"/>
                <a:cs typeface="Arial"/>
              </a:rPr>
              <a:t>	Delitos precedentes</a:t>
            </a:r>
          </a:p>
          <a:p>
            <a:pPr algn="just">
              <a:spcAft>
                <a:spcPts val="0"/>
              </a:spcAft>
            </a:pPr>
            <a:r>
              <a:rPr lang="es-MX" sz="1900" b="1" dirty="0" smtClean="0">
                <a:solidFill>
                  <a:schemeClr val="bg1">
                    <a:lumMod val="65000"/>
                  </a:schemeClr>
                </a:solidFill>
                <a:latin typeface="Soberana Texto"/>
                <a:ea typeface="MS Mincho"/>
                <a:cs typeface="Arial"/>
              </a:rPr>
              <a:t>	Marco institucional</a:t>
            </a:r>
          </a:p>
          <a:p>
            <a:pPr algn="just">
              <a:spcAft>
                <a:spcPts val="0"/>
              </a:spcAft>
            </a:pPr>
            <a:r>
              <a:rPr lang="es-MX" sz="1900" b="1" dirty="0" smtClean="0">
                <a:solidFill>
                  <a:schemeClr val="bg1">
                    <a:lumMod val="65000"/>
                  </a:schemeClr>
                </a:solidFill>
                <a:latin typeface="Soberana Texto"/>
                <a:ea typeface="MS Mincho"/>
                <a:cs typeface="Arial"/>
              </a:rPr>
              <a:t>	Obligaciones de las instituciones financieras</a:t>
            </a:r>
          </a:p>
          <a:p>
            <a:pPr algn="just">
              <a:spcAft>
                <a:spcPts val="0"/>
              </a:spcAft>
            </a:pPr>
            <a:r>
              <a:rPr lang="es-MX" sz="1900" b="1" dirty="0" smtClean="0">
                <a:solidFill>
                  <a:schemeClr val="bg1">
                    <a:lumMod val="65000"/>
                  </a:schemeClr>
                </a:solidFill>
                <a:latin typeface="Soberana Texto"/>
                <a:ea typeface="MS Mincho"/>
                <a:cs typeface="Arial"/>
              </a:rPr>
              <a:t>	El Enfoque Basado en Riesgos</a:t>
            </a:r>
          </a:p>
          <a:p>
            <a:pPr algn="just">
              <a:spcAft>
                <a:spcPts val="0"/>
              </a:spcAft>
            </a:pPr>
            <a:endParaRPr lang="es-MX" sz="1900" b="1" dirty="0" smtClean="0">
              <a:solidFill>
                <a:schemeClr val="bg1">
                  <a:lumMod val="65000"/>
                </a:schemeClr>
              </a:solidFill>
              <a:latin typeface="Soberana Texto"/>
              <a:ea typeface="MS Mincho"/>
              <a:cs typeface="Arial"/>
            </a:endParaRPr>
          </a:p>
          <a:p>
            <a:pPr algn="just">
              <a:spcAft>
                <a:spcPts val="0"/>
              </a:spcAft>
            </a:pPr>
            <a:r>
              <a:rPr lang="es-MX" sz="1900" b="1" dirty="0" smtClean="0">
                <a:solidFill>
                  <a:schemeClr val="bg1">
                    <a:lumMod val="65000"/>
                  </a:schemeClr>
                </a:solidFill>
                <a:latin typeface="Soberana Texto"/>
                <a:ea typeface="MS Mincho"/>
                <a:cs typeface="Arial"/>
              </a:rPr>
              <a:t>Matriz CEFER PLD/FT</a:t>
            </a:r>
          </a:p>
          <a:p>
            <a:pPr algn="just">
              <a:spcAft>
                <a:spcPts val="0"/>
              </a:spcAft>
            </a:pPr>
            <a:endParaRPr lang="es-MX" sz="1900" b="1" dirty="0" smtClean="0">
              <a:solidFill>
                <a:schemeClr val="bg1">
                  <a:lumMod val="65000"/>
                </a:schemeClr>
              </a:solidFill>
              <a:latin typeface="Soberana Texto"/>
              <a:ea typeface="MS Mincho"/>
              <a:cs typeface="Arial"/>
            </a:endParaRPr>
          </a:p>
          <a:p>
            <a:pPr algn="just">
              <a:spcAft>
                <a:spcPts val="0"/>
              </a:spcAft>
            </a:pPr>
            <a:r>
              <a:rPr lang="es-MX" sz="1900" b="1" dirty="0" smtClean="0">
                <a:solidFill>
                  <a:schemeClr val="bg1">
                    <a:lumMod val="65000"/>
                  </a:schemeClr>
                </a:solidFill>
                <a:latin typeface="Soberana Texto"/>
                <a:ea typeface="MS Mincho"/>
                <a:cs typeface="Arial"/>
              </a:rPr>
              <a:t>Comentarios finales</a:t>
            </a:r>
            <a:endParaRPr lang="es-MX" sz="1900" b="1" dirty="0">
              <a:solidFill>
                <a:schemeClr val="bg1">
                  <a:lumMod val="65000"/>
                </a:schemeClr>
              </a:solidFill>
              <a:latin typeface="Soberana Texto"/>
              <a:ea typeface="MS Mincho"/>
              <a:cs typeface="Arial"/>
            </a:endParaRPr>
          </a:p>
          <a:p>
            <a:pPr algn="just">
              <a:spcAft>
                <a:spcPts val="0"/>
              </a:spcAft>
            </a:pPr>
            <a:endParaRPr lang="es-MX" sz="2000" b="1" dirty="0">
              <a:latin typeface="Soberana Texto"/>
              <a:ea typeface="MS Mincho"/>
              <a:cs typeface="Arial"/>
            </a:endParaRPr>
          </a:p>
        </p:txBody>
      </p:sp>
      <p:sp>
        <p:nvSpPr>
          <p:cNvPr id="3" name="Marcador de número de diapositiva 2"/>
          <p:cNvSpPr>
            <a:spLocks noGrp="1"/>
          </p:cNvSpPr>
          <p:nvPr>
            <p:ph type="sldNum" sz="quarter" idx="12"/>
          </p:nvPr>
        </p:nvSpPr>
        <p:spPr/>
        <p:txBody>
          <a:bodyPr/>
          <a:lstStyle/>
          <a:p>
            <a:fld id="{FFFBC3A9-3771-489C-AD56-B88F9603BF66}" type="slidenum">
              <a:rPr lang="es-MX" smtClean="0"/>
              <a:t>2</a:t>
            </a:fld>
            <a:endParaRPr lang="es-MX"/>
          </a:p>
        </p:txBody>
      </p:sp>
    </p:spTree>
    <p:extLst>
      <p:ext uri="{BB962C8B-B14F-4D97-AF65-F5344CB8AC3E}">
        <p14:creationId xmlns:p14="http://schemas.microsoft.com/office/powerpoint/2010/main" val="16881122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11" descr="Logo CNBV 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5700" y="330201"/>
            <a:ext cx="1267264" cy="711882"/>
          </a:xfrm>
          <a:prstGeom prst="rect">
            <a:avLst/>
          </a:prstGeom>
          <a:solidFill>
            <a:schemeClr val="bg1"/>
          </a:solidFill>
        </p:spPr>
      </p:pic>
      <p:pic>
        <p:nvPicPr>
          <p:cNvPr id="1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19" y="121920"/>
            <a:ext cx="8784535" cy="65470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19" y="310920"/>
            <a:ext cx="8784536" cy="63580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119" y="542108"/>
            <a:ext cx="8784536" cy="61268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8119" y="757646"/>
            <a:ext cx="8784536" cy="59113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Marcador de número de diapositiva 3"/>
          <p:cNvSpPr>
            <a:spLocks noGrp="1"/>
          </p:cNvSpPr>
          <p:nvPr>
            <p:ph type="sldNum" sz="quarter" idx="12"/>
          </p:nvPr>
        </p:nvSpPr>
        <p:spPr/>
        <p:txBody>
          <a:bodyPr/>
          <a:lstStyle/>
          <a:p>
            <a:fld id="{FFFBC3A9-3771-489C-AD56-B88F9603BF66}" type="slidenum">
              <a:rPr lang="es-MX" smtClean="0"/>
              <a:t>20</a:t>
            </a:fld>
            <a:endParaRPr lang="es-MX"/>
          </a:p>
        </p:txBody>
      </p:sp>
    </p:spTree>
    <p:extLst>
      <p:ext uri="{BB962C8B-B14F-4D97-AF65-F5344CB8AC3E}">
        <p14:creationId xmlns:p14="http://schemas.microsoft.com/office/powerpoint/2010/main" val="35733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822" y="1870287"/>
            <a:ext cx="8440808" cy="3693319"/>
          </a:xfrm>
          <a:prstGeom prst="rect">
            <a:avLst/>
          </a:prstGeom>
        </p:spPr>
        <p:txBody>
          <a:bodyPr wrap="square">
            <a:spAutoFit/>
          </a:bodyPr>
          <a:lstStyle/>
          <a:p>
            <a:pPr marL="285750" lvl="0" indent="-285750" algn="just">
              <a:buFont typeface="Arial" panose="020B0604020202020204" pitchFamily="34" charset="0"/>
              <a:buChar char="•"/>
            </a:pPr>
            <a:r>
              <a:rPr lang="es-MX" dirty="0" smtClean="0">
                <a:latin typeface="Soberana Texto"/>
                <a:ea typeface="MS Mincho"/>
                <a:cs typeface="Arial"/>
              </a:rPr>
              <a:t>Con esta información se calcula la calificación de </a:t>
            </a:r>
            <a:r>
              <a:rPr lang="es-MX" b="1" dirty="0" smtClean="0">
                <a:latin typeface="Soberana Texto"/>
                <a:ea typeface="MS Mincho"/>
                <a:cs typeface="Arial"/>
              </a:rPr>
              <a:t>riesgo inherente</a:t>
            </a:r>
            <a:r>
              <a:rPr lang="es-MX" dirty="0" smtClean="0">
                <a:latin typeface="Soberana Texto"/>
                <a:ea typeface="MS Mincho"/>
                <a:cs typeface="Arial"/>
              </a:rPr>
              <a:t>.</a:t>
            </a:r>
          </a:p>
          <a:p>
            <a:pPr marL="285750" lvl="0" indent="-285750" algn="just">
              <a:buFont typeface="Arial" panose="020B0604020202020204" pitchFamily="34" charset="0"/>
              <a:buChar char="•"/>
            </a:pPr>
            <a:endParaRPr lang="es-MX" dirty="0" smtClean="0">
              <a:latin typeface="Soberana Texto"/>
              <a:ea typeface="MS Mincho"/>
              <a:cs typeface="Arial"/>
            </a:endParaRPr>
          </a:p>
          <a:p>
            <a:pPr marL="285750" lvl="0" indent="-285750" algn="just">
              <a:buFont typeface="Arial" panose="020B0604020202020204" pitchFamily="34" charset="0"/>
              <a:buChar char="•"/>
            </a:pPr>
            <a:r>
              <a:rPr lang="es-MX" dirty="0" smtClean="0">
                <a:latin typeface="Soberana Texto"/>
                <a:ea typeface="MS Mincho"/>
                <a:cs typeface="Arial"/>
              </a:rPr>
              <a:t>Para las entidades que han sido visitadas en materia de PLD/FT esta información es complementada con la calificación obtenida en la implementación de los mitigantes de riesgo para así obtener la calificación de </a:t>
            </a:r>
            <a:r>
              <a:rPr lang="es-MX" b="1" dirty="0" smtClean="0">
                <a:latin typeface="Soberana Texto"/>
                <a:ea typeface="MS Mincho"/>
                <a:cs typeface="Arial"/>
              </a:rPr>
              <a:t>riesgo neto.</a:t>
            </a:r>
          </a:p>
          <a:p>
            <a:pPr marL="285750" lvl="0" indent="-285750" algn="just">
              <a:buFont typeface="Arial" panose="020B0604020202020204" pitchFamily="34" charset="0"/>
              <a:buChar char="•"/>
            </a:pPr>
            <a:endParaRPr lang="es-MX" b="1" dirty="0">
              <a:latin typeface="Soberana Texto"/>
              <a:ea typeface="MS Mincho"/>
              <a:cs typeface="Arial"/>
            </a:endParaRPr>
          </a:p>
          <a:p>
            <a:pPr marL="285750" lvl="0" indent="-285750" algn="just">
              <a:buFont typeface="Arial" panose="020B0604020202020204" pitchFamily="34" charset="0"/>
              <a:buChar char="•"/>
            </a:pPr>
            <a:r>
              <a:rPr lang="es-MX" dirty="0">
                <a:solidFill>
                  <a:prstClr val="black"/>
                </a:solidFill>
                <a:latin typeface="Soberana Texto"/>
                <a:ea typeface="MS Mincho"/>
                <a:cs typeface="Arial"/>
              </a:rPr>
              <a:t>La calificación obtenida con esta metodología es la que describe exclusivamente el grado de riesgo al que se encuentra expuesta la entidad por la naturaleza de su </a:t>
            </a:r>
            <a:r>
              <a:rPr lang="es-MX" dirty="0" smtClean="0">
                <a:solidFill>
                  <a:prstClr val="black"/>
                </a:solidFill>
                <a:latin typeface="Soberana Texto"/>
                <a:ea typeface="MS Mincho"/>
                <a:cs typeface="Arial"/>
              </a:rPr>
              <a:t>negocio.</a:t>
            </a:r>
          </a:p>
          <a:p>
            <a:pPr marL="285750" lvl="0" indent="-285750" algn="just">
              <a:buFont typeface="Arial" panose="020B0604020202020204" pitchFamily="34" charset="0"/>
              <a:buChar char="•"/>
            </a:pPr>
            <a:endParaRPr lang="es-MX" dirty="0">
              <a:solidFill>
                <a:prstClr val="black"/>
              </a:solidFill>
              <a:latin typeface="Soberana Texto"/>
              <a:ea typeface="MS Mincho"/>
              <a:cs typeface="Arial"/>
            </a:endParaRPr>
          </a:p>
          <a:p>
            <a:pPr marL="285750" lvl="0" indent="-285750" algn="just">
              <a:buFont typeface="Arial" panose="020B0604020202020204" pitchFamily="34" charset="0"/>
              <a:buChar char="•"/>
            </a:pPr>
            <a:r>
              <a:rPr lang="es-MX" dirty="0" smtClean="0">
                <a:solidFill>
                  <a:prstClr val="black"/>
                </a:solidFill>
                <a:latin typeface="Soberana Texto"/>
                <a:ea typeface="MS Mincho"/>
                <a:cs typeface="Arial"/>
              </a:rPr>
              <a:t>No </a:t>
            </a:r>
            <a:r>
              <a:rPr lang="es-MX" dirty="0">
                <a:solidFill>
                  <a:prstClr val="black"/>
                </a:solidFill>
                <a:latin typeface="Soberana Texto"/>
                <a:ea typeface="MS Mincho"/>
                <a:cs typeface="Arial"/>
              </a:rPr>
              <a:t>representa la aportación de esta entidad al nivel de riesgo observado en el sector o en el sistema financiero en su conjunto</a:t>
            </a:r>
            <a:r>
              <a:rPr lang="es-MX" dirty="0" smtClean="0">
                <a:solidFill>
                  <a:prstClr val="black"/>
                </a:solidFill>
                <a:latin typeface="Soberana Texto"/>
                <a:ea typeface="MS Mincho"/>
                <a:cs typeface="Arial"/>
              </a:rPr>
              <a:t>.</a:t>
            </a:r>
          </a:p>
        </p:txBody>
      </p:sp>
      <p:sp>
        <p:nvSpPr>
          <p:cNvPr id="2" name="Marcador de número de diapositiva 1"/>
          <p:cNvSpPr>
            <a:spLocks noGrp="1"/>
          </p:cNvSpPr>
          <p:nvPr>
            <p:ph type="sldNum" sz="quarter" idx="12"/>
          </p:nvPr>
        </p:nvSpPr>
        <p:spPr/>
        <p:txBody>
          <a:bodyPr/>
          <a:lstStyle/>
          <a:p>
            <a:fld id="{FFFBC3A9-3771-489C-AD56-B88F9603BF66}" type="slidenum">
              <a:rPr lang="es-MX" smtClean="0"/>
              <a:t>21</a:t>
            </a:fld>
            <a:endParaRPr lang="es-MX"/>
          </a:p>
        </p:txBody>
      </p:sp>
    </p:spTree>
    <p:extLst>
      <p:ext uri="{BB962C8B-B14F-4D97-AF65-F5344CB8AC3E}">
        <p14:creationId xmlns:p14="http://schemas.microsoft.com/office/powerpoint/2010/main" val="304727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txBox="1">
            <a:spLocks/>
          </p:cNvSpPr>
          <p:nvPr/>
        </p:nvSpPr>
        <p:spPr>
          <a:xfrm>
            <a:off x="469073" y="1968335"/>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lgn="just"/>
            <a:r>
              <a:rPr lang="es-MX" sz="1800" dirty="0" smtClean="0">
                <a:solidFill>
                  <a:prstClr val="black"/>
                </a:solidFill>
                <a:latin typeface="Soberana Texto"/>
                <a:ea typeface="MS Mincho"/>
                <a:cs typeface="Arial"/>
              </a:rPr>
              <a:t>Considerando </a:t>
            </a:r>
            <a:r>
              <a:rPr lang="es-MX" sz="1800" dirty="0">
                <a:solidFill>
                  <a:prstClr val="black"/>
                </a:solidFill>
                <a:latin typeface="Soberana Texto"/>
                <a:ea typeface="MS Mincho"/>
                <a:cs typeface="Arial"/>
              </a:rPr>
              <a:t>el costo que puede implicar </a:t>
            </a:r>
            <a:r>
              <a:rPr lang="es-MX" sz="1800" dirty="0" smtClean="0">
                <a:solidFill>
                  <a:prstClr val="black"/>
                </a:solidFill>
                <a:latin typeface="Soberana Texto"/>
                <a:ea typeface="MS Mincho"/>
                <a:cs typeface="Arial"/>
              </a:rPr>
              <a:t>el </a:t>
            </a:r>
            <a:r>
              <a:rPr lang="es-MX" sz="1800" dirty="0">
                <a:solidFill>
                  <a:prstClr val="black"/>
                </a:solidFill>
                <a:latin typeface="Soberana Texto"/>
                <a:ea typeface="MS Mincho"/>
                <a:cs typeface="Arial"/>
              </a:rPr>
              <a:t>desarrollo e implementación de reportes regulatorios para cada </a:t>
            </a:r>
            <a:r>
              <a:rPr lang="es-MX" sz="1800" dirty="0" smtClean="0">
                <a:solidFill>
                  <a:prstClr val="black"/>
                </a:solidFill>
                <a:latin typeface="Soberana Texto"/>
                <a:ea typeface="MS Mincho"/>
                <a:cs typeface="Arial"/>
              </a:rPr>
              <a:t>sector, </a:t>
            </a:r>
            <a:r>
              <a:rPr lang="es-MX" sz="1800" dirty="0">
                <a:solidFill>
                  <a:prstClr val="black"/>
                </a:solidFill>
                <a:latin typeface="Soberana Texto"/>
                <a:ea typeface="MS Mincho"/>
                <a:cs typeface="Arial"/>
              </a:rPr>
              <a:t>se decidió desarrollar una metodología que permitiera obtener una calificación similar a aquella de </a:t>
            </a:r>
            <a:r>
              <a:rPr lang="es-MX" sz="1800" dirty="0" smtClean="0">
                <a:solidFill>
                  <a:prstClr val="black"/>
                </a:solidFill>
                <a:latin typeface="Soberana Texto"/>
                <a:ea typeface="MS Mincho"/>
                <a:cs typeface="Arial"/>
              </a:rPr>
              <a:t>bancos </a:t>
            </a:r>
            <a:r>
              <a:rPr lang="es-MX" sz="1800" dirty="0">
                <a:solidFill>
                  <a:prstClr val="black"/>
                </a:solidFill>
                <a:latin typeface="Soberana Texto"/>
                <a:ea typeface="MS Mincho"/>
                <a:cs typeface="Arial"/>
              </a:rPr>
              <a:t>pero utilizando fuentes de información </a:t>
            </a:r>
            <a:r>
              <a:rPr lang="es-MX" sz="1800" dirty="0" smtClean="0">
                <a:solidFill>
                  <a:prstClr val="black"/>
                </a:solidFill>
                <a:latin typeface="Soberana Texto"/>
                <a:ea typeface="MS Mincho"/>
                <a:cs typeface="Arial"/>
              </a:rPr>
              <a:t>disponibles.</a:t>
            </a:r>
            <a:endParaRPr lang="es-MX" sz="1800" dirty="0">
              <a:solidFill>
                <a:prstClr val="black"/>
              </a:solidFill>
              <a:latin typeface="Soberana Texto"/>
              <a:ea typeface="MS Mincho"/>
              <a:cs typeface="Arial"/>
            </a:endParaRPr>
          </a:p>
          <a:p>
            <a:pPr marL="285750" indent="-285750" algn="just"/>
            <a:endParaRPr lang="es-MX" sz="1800" dirty="0">
              <a:solidFill>
                <a:prstClr val="black"/>
              </a:solidFill>
              <a:latin typeface="Soberana Texto"/>
              <a:ea typeface="MS Mincho"/>
              <a:cs typeface="Arial"/>
            </a:endParaRPr>
          </a:p>
          <a:p>
            <a:pPr marL="285750" indent="-285750" algn="just"/>
            <a:r>
              <a:rPr lang="es-MX" sz="1800" dirty="0">
                <a:solidFill>
                  <a:prstClr val="black"/>
                </a:solidFill>
                <a:latin typeface="Soberana Texto"/>
                <a:ea typeface="MS Mincho"/>
                <a:cs typeface="Arial"/>
              </a:rPr>
              <a:t>Esta metodología, por lo tanto, utiliza la información que es enviada por los intermediarios a la UIF a través de los diferentes reportes a los que los obligan las </a:t>
            </a:r>
            <a:r>
              <a:rPr lang="es-MX" sz="1800" dirty="0" smtClean="0">
                <a:solidFill>
                  <a:prstClr val="black"/>
                </a:solidFill>
                <a:latin typeface="Soberana Texto"/>
                <a:ea typeface="MS Mincho"/>
                <a:cs typeface="Arial"/>
              </a:rPr>
              <a:t>Disposiciones de Carácter General </a:t>
            </a:r>
            <a:r>
              <a:rPr lang="es-MX" sz="1800" dirty="0">
                <a:solidFill>
                  <a:prstClr val="black"/>
                </a:solidFill>
                <a:latin typeface="Soberana Texto"/>
                <a:ea typeface="MS Mincho"/>
                <a:cs typeface="Arial"/>
              </a:rPr>
              <a:t>en materia de PLD/FT </a:t>
            </a:r>
            <a:r>
              <a:rPr lang="es-MX" sz="1800" dirty="0" smtClean="0">
                <a:solidFill>
                  <a:prstClr val="black"/>
                </a:solidFill>
                <a:latin typeface="Soberana Texto"/>
                <a:ea typeface="MS Mincho"/>
                <a:cs typeface="Arial"/>
              </a:rPr>
              <a:t>correspondientes: reportes de operaciones relevantes</a:t>
            </a:r>
            <a:r>
              <a:rPr lang="es-MX" sz="1800" dirty="0">
                <a:solidFill>
                  <a:prstClr val="black"/>
                </a:solidFill>
                <a:latin typeface="Soberana Texto"/>
                <a:ea typeface="MS Mincho"/>
                <a:cs typeface="Arial"/>
              </a:rPr>
              <a:t>, inusuales, internas preocupantes, dólares en efectivo, transferencias internacionales y cheques de </a:t>
            </a:r>
            <a:r>
              <a:rPr lang="es-MX" sz="1800" dirty="0" smtClean="0">
                <a:solidFill>
                  <a:prstClr val="black"/>
                </a:solidFill>
                <a:latin typeface="Soberana Texto"/>
                <a:ea typeface="MS Mincho"/>
                <a:cs typeface="Arial"/>
              </a:rPr>
              <a:t>caja.</a:t>
            </a:r>
            <a:endParaRPr lang="es-MX" sz="1800" dirty="0">
              <a:solidFill>
                <a:prstClr val="black"/>
              </a:solidFill>
              <a:latin typeface="Soberana Texto"/>
              <a:ea typeface="MS Mincho"/>
              <a:cs typeface="Arial"/>
            </a:endParaRPr>
          </a:p>
        </p:txBody>
      </p:sp>
      <p:sp>
        <p:nvSpPr>
          <p:cNvPr id="3" name="Marcador de número de diapositiva 2"/>
          <p:cNvSpPr>
            <a:spLocks noGrp="1"/>
          </p:cNvSpPr>
          <p:nvPr>
            <p:ph type="sldNum" sz="quarter" idx="12"/>
          </p:nvPr>
        </p:nvSpPr>
        <p:spPr/>
        <p:txBody>
          <a:bodyPr/>
          <a:lstStyle/>
          <a:p>
            <a:fld id="{FFFBC3A9-3771-489C-AD56-B88F9603BF66}" type="slidenum">
              <a:rPr lang="es-MX" smtClean="0"/>
              <a:t>22</a:t>
            </a:fld>
            <a:endParaRPr lang="es-MX"/>
          </a:p>
        </p:txBody>
      </p:sp>
    </p:spTree>
    <p:extLst>
      <p:ext uri="{BB962C8B-B14F-4D97-AF65-F5344CB8AC3E}">
        <p14:creationId xmlns:p14="http://schemas.microsoft.com/office/powerpoint/2010/main" val="215978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Marcador de contenido"/>
          <p:cNvSpPr txBox="1">
            <a:spLocks/>
          </p:cNvSpPr>
          <p:nvPr/>
        </p:nvSpPr>
        <p:spPr>
          <a:xfrm>
            <a:off x="445323" y="859099"/>
            <a:ext cx="8229600" cy="440036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s-MX" sz="2000" dirty="0" smtClean="0">
                <a:latin typeface="Soberana Texto" pitchFamily="50" charset="0"/>
              </a:rPr>
              <a:t>Esta información, proporcionada trimestralmente por la UIF, contiene información de las siguientes variables:</a:t>
            </a:r>
          </a:p>
          <a:p>
            <a:pPr lvl="1" algn="just"/>
            <a:r>
              <a:rPr lang="es-MX" sz="1600" dirty="0" smtClean="0">
                <a:latin typeface="Soberana Texto" pitchFamily="50" charset="0"/>
              </a:rPr>
              <a:t>Tipo de operación</a:t>
            </a:r>
          </a:p>
          <a:p>
            <a:pPr lvl="1" algn="just"/>
            <a:r>
              <a:rPr lang="es-MX" sz="1600" dirty="0" smtClean="0">
                <a:latin typeface="Soberana Texto" pitchFamily="50" charset="0"/>
              </a:rPr>
              <a:t>Naturaleza de la operación</a:t>
            </a:r>
          </a:p>
          <a:p>
            <a:pPr lvl="1" algn="just"/>
            <a:r>
              <a:rPr lang="es-MX" sz="1600" dirty="0" smtClean="0">
                <a:latin typeface="Soberana Texto" pitchFamily="50" charset="0"/>
              </a:rPr>
              <a:t>Moneda</a:t>
            </a:r>
          </a:p>
          <a:p>
            <a:pPr lvl="1" algn="just"/>
            <a:r>
              <a:rPr lang="es-MX" sz="1600" dirty="0" smtClean="0">
                <a:latin typeface="Soberana Texto" pitchFamily="50" charset="0"/>
              </a:rPr>
              <a:t>Instrumento monetario</a:t>
            </a:r>
          </a:p>
          <a:p>
            <a:pPr lvl="1" algn="just"/>
            <a:r>
              <a:rPr lang="es-MX" sz="1600" dirty="0" smtClean="0">
                <a:latin typeface="Soberana Texto" pitchFamily="50" charset="0"/>
              </a:rPr>
              <a:t>Zona geográfica</a:t>
            </a:r>
          </a:p>
          <a:p>
            <a:pPr lvl="1" algn="just"/>
            <a:r>
              <a:rPr lang="es-MX" sz="1600" dirty="0" smtClean="0">
                <a:latin typeface="Soberana Texto" pitchFamily="50" charset="0"/>
              </a:rPr>
              <a:t>Nacionalidad del cliente o usuario</a:t>
            </a:r>
          </a:p>
          <a:p>
            <a:pPr lvl="1" algn="just"/>
            <a:r>
              <a:rPr lang="es-MX" sz="1600" dirty="0" smtClean="0">
                <a:latin typeface="Soberana Texto" pitchFamily="50" charset="0"/>
              </a:rPr>
              <a:t>Tipo de persona</a:t>
            </a:r>
          </a:p>
          <a:p>
            <a:pPr lvl="1" algn="just"/>
            <a:r>
              <a:rPr lang="es-MX" sz="1600" dirty="0" smtClean="0">
                <a:latin typeface="Soberana Texto" pitchFamily="50" charset="0"/>
              </a:rPr>
              <a:t>Relación comercial (cliente o usuario)</a:t>
            </a:r>
            <a:endParaRPr lang="es-MX" sz="900" dirty="0" smtClean="0">
              <a:latin typeface="Soberana Texto" pitchFamily="50" charset="0"/>
            </a:endParaRPr>
          </a:p>
          <a:p>
            <a:pPr algn="just"/>
            <a:r>
              <a:rPr lang="es-MX" sz="2000" dirty="0" smtClean="0">
                <a:latin typeface="Soberana Texto" pitchFamily="50" charset="0"/>
              </a:rPr>
              <a:t>En forma similar a bancos, con estas variables se busca poder identificar:</a:t>
            </a:r>
          </a:p>
          <a:p>
            <a:pPr lvl="1" algn="just"/>
            <a:r>
              <a:rPr lang="es-MX" sz="1600" dirty="0" smtClean="0">
                <a:latin typeface="Soberana Texto" pitchFamily="50" charset="0"/>
              </a:rPr>
              <a:t>los productos,</a:t>
            </a:r>
          </a:p>
          <a:p>
            <a:pPr lvl="1" algn="just"/>
            <a:r>
              <a:rPr lang="es-MX" sz="1600" dirty="0" smtClean="0">
                <a:latin typeface="Soberana Texto" pitchFamily="50" charset="0"/>
              </a:rPr>
              <a:t>tipos de cliente, </a:t>
            </a:r>
          </a:p>
          <a:p>
            <a:pPr lvl="1" algn="just"/>
            <a:r>
              <a:rPr lang="es-MX" sz="1600" dirty="0" smtClean="0">
                <a:latin typeface="Soberana Texto" pitchFamily="50" charset="0"/>
              </a:rPr>
              <a:t>instrumentos monetarios y</a:t>
            </a:r>
          </a:p>
          <a:p>
            <a:pPr lvl="1" algn="just"/>
            <a:r>
              <a:rPr lang="es-MX" sz="1600" dirty="0" smtClean="0">
                <a:latin typeface="Soberana Texto" pitchFamily="50" charset="0"/>
              </a:rPr>
              <a:t>zonas geográficas en las que la entidad opera.</a:t>
            </a:r>
            <a:endParaRPr lang="es-MX" sz="2000" dirty="0" smtClean="0">
              <a:latin typeface="Soberana Texto" pitchFamily="50" charset="0"/>
            </a:endParaRPr>
          </a:p>
        </p:txBody>
      </p:sp>
      <p:sp>
        <p:nvSpPr>
          <p:cNvPr id="3" name="Marcador de número de diapositiva 2"/>
          <p:cNvSpPr>
            <a:spLocks noGrp="1"/>
          </p:cNvSpPr>
          <p:nvPr>
            <p:ph type="sldNum" sz="quarter" idx="12"/>
          </p:nvPr>
        </p:nvSpPr>
        <p:spPr/>
        <p:txBody>
          <a:bodyPr/>
          <a:lstStyle/>
          <a:p>
            <a:fld id="{FFFBC3A9-3771-489C-AD56-B88F9603BF66}" type="slidenum">
              <a:rPr lang="es-MX" smtClean="0"/>
              <a:t>23</a:t>
            </a:fld>
            <a:endParaRPr lang="es-MX"/>
          </a:p>
        </p:txBody>
      </p:sp>
    </p:spTree>
    <p:extLst>
      <p:ext uri="{BB962C8B-B14F-4D97-AF65-F5344CB8AC3E}">
        <p14:creationId xmlns:p14="http://schemas.microsoft.com/office/powerpoint/2010/main" val="290738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fade">
                                      <p:cBhvr>
                                        <p:cTn id="22" dur="500"/>
                                        <p:tgtEl>
                                          <p:spTgt spid="9">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Effect transition="in" filter="fade">
                                      <p:cBhvr>
                                        <p:cTn id="25" dur="500"/>
                                        <p:tgtEl>
                                          <p:spTgt spid="9">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9">
                                            <p:txEl>
                                              <p:pRg st="7" end="7"/>
                                            </p:txEl>
                                          </p:spTgt>
                                        </p:tgtEl>
                                        <p:attrNameLst>
                                          <p:attrName>style.visibility</p:attrName>
                                        </p:attrNameLst>
                                      </p:cBhvr>
                                      <p:to>
                                        <p:strVal val="visible"/>
                                      </p:to>
                                    </p:set>
                                    <p:animEffect transition="in" filter="fade">
                                      <p:cBhvr>
                                        <p:cTn id="28" dur="500"/>
                                        <p:tgtEl>
                                          <p:spTgt spid="9">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animEffect transition="in" filter="fade">
                                      <p:cBhvr>
                                        <p:cTn id="31" dur="500"/>
                                        <p:tgtEl>
                                          <p:spTgt spid="9">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xEl>
                                              <p:pRg st="9" end="9"/>
                                            </p:txEl>
                                          </p:spTgt>
                                        </p:tgtEl>
                                        <p:attrNameLst>
                                          <p:attrName>style.visibility</p:attrName>
                                        </p:attrNameLst>
                                      </p:cBhvr>
                                      <p:to>
                                        <p:strVal val="visible"/>
                                      </p:to>
                                    </p:set>
                                    <p:animEffect transition="in" filter="fade">
                                      <p:cBhvr>
                                        <p:cTn id="36" dur="500"/>
                                        <p:tgtEl>
                                          <p:spTgt spid="9">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xEl>
                                              <p:pRg st="10" end="10"/>
                                            </p:txEl>
                                          </p:spTgt>
                                        </p:tgtEl>
                                        <p:attrNameLst>
                                          <p:attrName>style.visibility</p:attrName>
                                        </p:attrNameLst>
                                      </p:cBhvr>
                                      <p:to>
                                        <p:strVal val="visible"/>
                                      </p:to>
                                    </p:set>
                                    <p:animEffect transition="in" filter="fade">
                                      <p:cBhvr>
                                        <p:cTn id="41" dur="500"/>
                                        <p:tgtEl>
                                          <p:spTgt spid="9">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
                                            <p:txEl>
                                              <p:pRg st="11" end="11"/>
                                            </p:txEl>
                                          </p:spTgt>
                                        </p:tgtEl>
                                        <p:attrNameLst>
                                          <p:attrName>style.visibility</p:attrName>
                                        </p:attrNameLst>
                                      </p:cBhvr>
                                      <p:to>
                                        <p:strVal val="visible"/>
                                      </p:to>
                                    </p:set>
                                    <p:animEffect transition="in" filter="fade">
                                      <p:cBhvr>
                                        <p:cTn id="46" dur="500"/>
                                        <p:tgtEl>
                                          <p:spTgt spid="9">
                                            <p:txEl>
                                              <p:pRg st="11" end="1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9">
                                            <p:txEl>
                                              <p:pRg st="12" end="12"/>
                                            </p:txEl>
                                          </p:spTgt>
                                        </p:tgtEl>
                                        <p:attrNameLst>
                                          <p:attrName>style.visibility</p:attrName>
                                        </p:attrNameLst>
                                      </p:cBhvr>
                                      <p:to>
                                        <p:strVal val="visible"/>
                                      </p:to>
                                    </p:set>
                                    <p:animEffect transition="in" filter="fade">
                                      <p:cBhvr>
                                        <p:cTn id="51" dur="500"/>
                                        <p:tgtEl>
                                          <p:spTgt spid="9">
                                            <p:txEl>
                                              <p:pRg st="12" end="1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9">
                                            <p:txEl>
                                              <p:pRg st="13" end="13"/>
                                            </p:txEl>
                                          </p:spTgt>
                                        </p:tgtEl>
                                        <p:attrNameLst>
                                          <p:attrName>style.visibility</p:attrName>
                                        </p:attrNameLst>
                                      </p:cBhvr>
                                      <p:to>
                                        <p:strVal val="visible"/>
                                      </p:to>
                                    </p:set>
                                    <p:animEffect transition="in" filter="fade">
                                      <p:cBhvr>
                                        <p:cTn id="56" dur="500"/>
                                        <p:tgtEl>
                                          <p:spTgt spid="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txBox="1">
            <a:spLocks/>
          </p:cNvSpPr>
          <p:nvPr/>
        </p:nvSpPr>
        <p:spPr>
          <a:xfrm>
            <a:off x="469073" y="871056"/>
            <a:ext cx="8229600" cy="4525963"/>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lgn="just"/>
            <a:r>
              <a:rPr lang="es-MX" sz="1800" dirty="0">
                <a:latin typeface="Soberana Texto" pitchFamily="50" charset="0"/>
              </a:rPr>
              <a:t>A los valores de cada campo/variable se les asigna un nivel de riesgo entre 0 y 3 (muy bajo, bajo, medio, alto), con lo que se obtiene un total (entre 7 y 21) para cada registro de la base de datos proporcionada por la UIF. </a:t>
            </a:r>
            <a:endParaRPr lang="es-MX" sz="1800" dirty="0" smtClean="0">
              <a:latin typeface="Soberana Texto" pitchFamily="50" charset="0"/>
            </a:endParaRPr>
          </a:p>
          <a:p>
            <a:pPr marL="285750" indent="-285750" algn="just"/>
            <a:endParaRPr lang="es-MX" sz="1800" dirty="0" smtClean="0">
              <a:latin typeface="Soberana Texto" pitchFamily="50" charset="0"/>
            </a:endParaRPr>
          </a:p>
          <a:p>
            <a:pPr marL="285750" indent="-285750" algn="just"/>
            <a:r>
              <a:rPr lang="es-MX" sz="1800" dirty="0" smtClean="0">
                <a:solidFill>
                  <a:prstClr val="black"/>
                </a:solidFill>
                <a:latin typeface="Soberana Texto"/>
                <a:ea typeface="MS Mincho"/>
                <a:cs typeface="Arial"/>
              </a:rPr>
              <a:t>Para la asignación de estos niveles de riesgo se hizo una doble valoración:</a:t>
            </a:r>
          </a:p>
          <a:p>
            <a:pPr marL="685800" lvl="1" algn="just"/>
            <a:r>
              <a:rPr lang="es-MX" sz="1400" dirty="0" smtClean="0">
                <a:solidFill>
                  <a:prstClr val="black"/>
                </a:solidFill>
                <a:latin typeface="Soberana Texto"/>
                <a:ea typeface="MS Mincho"/>
                <a:cs typeface="Arial"/>
              </a:rPr>
              <a:t>Por un lado, se consultó la opinión de miembros de la DG respecto del nivel de riesgo percibido en cada categoría.</a:t>
            </a:r>
          </a:p>
          <a:p>
            <a:pPr marL="685800" lvl="1" algn="just"/>
            <a:r>
              <a:rPr lang="es-MX" sz="1400" dirty="0" smtClean="0">
                <a:solidFill>
                  <a:prstClr val="black"/>
                </a:solidFill>
                <a:latin typeface="Soberana Texto"/>
                <a:ea typeface="MS Mincho"/>
                <a:cs typeface="Arial"/>
              </a:rPr>
              <a:t>Por otro lado, se utilizaron técnicas estadísticas para identificar las categorías que en los datos tienen mayor presencia y para agruparlas dentro de tres categorías por similitud de representatividad en los datos.</a:t>
            </a:r>
            <a:endParaRPr lang="es-MX" sz="1400" dirty="0">
              <a:solidFill>
                <a:prstClr val="black"/>
              </a:solidFill>
              <a:latin typeface="Soberana Texto"/>
              <a:ea typeface="MS Mincho"/>
              <a:cs typeface="Arial"/>
            </a:endParaRPr>
          </a:p>
          <a:p>
            <a:pPr marL="285750" indent="-285750" algn="just"/>
            <a:endParaRPr lang="es-MX" sz="1800" dirty="0">
              <a:solidFill>
                <a:prstClr val="black"/>
              </a:solidFill>
              <a:latin typeface="Soberana Texto"/>
              <a:ea typeface="MS Mincho"/>
              <a:cs typeface="Arial"/>
            </a:endParaRPr>
          </a:p>
          <a:p>
            <a:pPr marL="285750" indent="-285750" algn="just"/>
            <a:r>
              <a:rPr lang="es-MX" sz="1800" dirty="0" smtClean="0">
                <a:solidFill>
                  <a:prstClr val="black"/>
                </a:solidFill>
                <a:latin typeface="Soberana Texto"/>
                <a:ea typeface="MS Mincho"/>
                <a:cs typeface="Arial"/>
              </a:rPr>
              <a:t>La asignación de los niveles de riesgo para las categorías resultante se muestra a continuación:</a:t>
            </a:r>
            <a:endParaRPr lang="es-MX" sz="1800" dirty="0">
              <a:solidFill>
                <a:prstClr val="black"/>
              </a:solidFill>
              <a:latin typeface="Soberana Texto"/>
              <a:ea typeface="MS Mincho"/>
              <a:cs typeface="Arial"/>
            </a:endParaRPr>
          </a:p>
        </p:txBody>
      </p:sp>
      <p:sp>
        <p:nvSpPr>
          <p:cNvPr id="3" name="Marcador de número de diapositiva 2"/>
          <p:cNvSpPr>
            <a:spLocks noGrp="1"/>
          </p:cNvSpPr>
          <p:nvPr>
            <p:ph type="sldNum" sz="quarter" idx="12"/>
          </p:nvPr>
        </p:nvSpPr>
        <p:spPr/>
        <p:txBody>
          <a:bodyPr/>
          <a:lstStyle/>
          <a:p>
            <a:fld id="{FFFBC3A9-3771-489C-AD56-B88F9603BF66}" type="slidenum">
              <a:rPr lang="es-MX" smtClean="0"/>
              <a:t>24</a:t>
            </a:fld>
            <a:endParaRPr lang="es-MX"/>
          </a:p>
        </p:txBody>
      </p:sp>
    </p:spTree>
    <p:extLst>
      <p:ext uri="{BB962C8B-B14F-4D97-AF65-F5344CB8AC3E}">
        <p14:creationId xmlns:p14="http://schemas.microsoft.com/office/powerpoint/2010/main" val="394781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anim calcmode="lin" valueType="num">
                                      <p:cBhvr>
                                        <p:cTn id="2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1000"/>
                                        <p:tgtEl>
                                          <p:spTgt spid="6">
                                            <p:txEl>
                                              <p:pRg st="4" end="4"/>
                                            </p:txEl>
                                          </p:spTgt>
                                        </p:tgtEl>
                                      </p:cBhvr>
                                    </p:animEffect>
                                    <p:anim calcmode="lin" valueType="num">
                                      <p:cBhvr>
                                        <p:cTn id="2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1000"/>
                                        <p:tgtEl>
                                          <p:spTgt spid="6">
                                            <p:txEl>
                                              <p:pRg st="6" end="6"/>
                                            </p:txEl>
                                          </p:spTgt>
                                        </p:tgtEl>
                                      </p:cBhvr>
                                    </p:animEffect>
                                    <p:anim calcmode="lin" valueType="num">
                                      <p:cBhvr>
                                        <p:cTn id="3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380" y="1685980"/>
            <a:ext cx="3057525"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5073" y="1685980"/>
            <a:ext cx="291465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5073" y="3097010"/>
            <a:ext cx="291465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5073" y="4174442"/>
            <a:ext cx="291465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2 Marcador de contenido"/>
          <p:cNvSpPr txBox="1">
            <a:spLocks/>
          </p:cNvSpPr>
          <p:nvPr/>
        </p:nvSpPr>
        <p:spPr>
          <a:xfrm>
            <a:off x="457200" y="5070143"/>
            <a:ext cx="8229600" cy="1056020"/>
          </a:xfrm>
          <a:prstGeom prst="rect">
            <a:avLst/>
          </a:prstGeom>
        </p:spPr>
        <p:txBody>
          <a:bodyPr>
            <a:normAutofit fontScale="3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s-MX" dirty="0" smtClean="0"/>
          </a:p>
          <a:p>
            <a:endParaRPr lang="es-MX" dirty="0" smtClean="0"/>
          </a:p>
          <a:p>
            <a:pPr marL="0" indent="0">
              <a:buFont typeface="Arial" panose="020B0604020202020204" pitchFamily="34" charset="0"/>
              <a:buNone/>
            </a:pPr>
            <a:r>
              <a:rPr lang="es-MX" sz="4400" dirty="0" smtClean="0"/>
              <a:t>*   El grado de riesgo 0 se asigna a aquellas entidades que no reportaron operaciones a la UIF.</a:t>
            </a:r>
          </a:p>
          <a:p>
            <a:pPr marL="0" indent="0">
              <a:buFont typeface="Arial" panose="020B0604020202020204" pitchFamily="34" charset="0"/>
              <a:buNone/>
            </a:pPr>
            <a:r>
              <a:rPr lang="es-MX" sz="4400" dirty="0" smtClean="0"/>
              <a:t>** Estado y nacionalidad se asignan con base en la metodología para grado de riesgo de zonas geográficas.</a:t>
            </a:r>
            <a:endParaRPr lang="es-MX" sz="4400" dirty="0"/>
          </a:p>
        </p:txBody>
      </p:sp>
      <p:sp>
        <p:nvSpPr>
          <p:cNvPr id="3" name="Marcador de número de diapositiva 2"/>
          <p:cNvSpPr>
            <a:spLocks noGrp="1"/>
          </p:cNvSpPr>
          <p:nvPr>
            <p:ph type="sldNum" sz="quarter" idx="12"/>
          </p:nvPr>
        </p:nvSpPr>
        <p:spPr/>
        <p:txBody>
          <a:bodyPr/>
          <a:lstStyle/>
          <a:p>
            <a:fld id="{FFFBC3A9-3771-489C-AD56-B88F9603BF66}" type="slidenum">
              <a:rPr lang="es-MX" smtClean="0"/>
              <a:t>25</a:t>
            </a:fld>
            <a:endParaRPr lang="es-MX"/>
          </a:p>
        </p:txBody>
      </p:sp>
    </p:spTree>
    <p:extLst>
      <p:ext uri="{BB962C8B-B14F-4D97-AF65-F5344CB8AC3E}">
        <p14:creationId xmlns:p14="http://schemas.microsoft.com/office/powerpoint/2010/main" val="298020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animEffect transition="in" filter="fade">
                                      <p:cBhvr>
                                        <p:cTn id="28" dur="1000"/>
                                        <p:tgtEl>
                                          <p:spTgt spid="11">
                                            <p:txEl>
                                              <p:pRg st="2" end="2"/>
                                            </p:txEl>
                                          </p:spTgt>
                                        </p:tgtEl>
                                      </p:cBhvr>
                                    </p:animEffect>
                                    <p:anim calcmode="lin" valueType="num">
                                      <p:cBhvr>
                                        <p:cTn id="29"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nodeType="afterEffect">
                                  <p:stCondLst>
                                    <p:cond delay="0"/>
                                  </p:stCondLst>
                                  <p:childTnLst>
                                    <p:set>
                                      <p:cBhvr>
                                        <p:cTn id="33" dur="1" fill="hold">
                                          <p:stCondLst>
                                            <p:cond delay="0"/>
                                          </p:stCondLst>
                                        </p:cTn>
                                        <p:tgtEl>
                                          <p:spTgt spid="11">
                                            <p:txEl>
                                              <p:pRg st="3" end="3"/>
                                            </p:txEl>
                                          </p:spTgt>
                                        </p:tgtEl>
                                        <p:attrNameLst>
                                          <p:attrName>style.visibility</p:attrName>
                                        </p:attrNameLst>
                                      </p:cBhvr>
                                      <p:to>
                                        <p:strVal val="visible"/>
                                      </p:to>
                                    </p:set>
                                    <p:animEffect transition="in" filter="fade">
                                      <p:cBhvr>
                                        <p:cTn id="34" dur="1000"/>
                                        <p:tgtEl>
                                          <p:spTgt spid="11">
                                            <p:txEl>
                                              <p:pRg st="3" end="3"/>
                                            </p:txEl>
                                          </p:spTgt>
                                        </p:tgtEl>
                                      </p:cBhvr>
                                    </p:animEffect>
                                    <p:anim calcmode="lin" valueType="num">
                                      <p:cBhvr>
                                        <p:cTn id="35"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6000" y="535228"/>
            <a:ext cx="4392000" cy="5417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arcador de número de diapositiva 2"/>
          <p:cNvSpPr>
            <a:spLocks noGrp="1"/>
          </p:cNvSpPr>
          <p:nvPr>
            <p:ph type="sldNum" sz="quarter" idx="12"/>
          </p:nvPr>
        </p:nvSpPr>
        <p:spPr/>
        <p:txBody>
          <a:bodyPr/>
          <a:lstStyle/>
          <a:p>
            <a:fld id="{FFFBC3A9-3771-489C-AD56-B88F9603BF66}" type="slidenum">
              <a:rPr lang="es-MX" smtClean="0"/>
              <a:t>26</a:t>
            </a:fld>
            <a:endParaRPr lang="es-MX"/>
          </a:p>
        </p:txBody>
      </p:sp>
    </p:spTree>
    <p:extLst>
      <p:ext uri="{BB962C8B-B14F-4D97-AF65-F5344CB8AC3E}">
        <p14:creationId xmlns:p14="http://schemas.microsoft.com/office/powerpoint/2010/main" val="123972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fade">
                                      <p:cBhvr>
                                        <p:cTn id="7" dur="1000"/>
                                        <p:tgtEl>
                                          <p:spTgt spid="7169"/>
                                        </p:tgtEl>
                                      </p:cBhvr>
                                    </p:animEffect>
                                    <p:anim calcmode="lin" valueType="num">
                                      <p:cBhvr>
                                        <p:cTn id="8" dur="1000" fill="hold"/>
                                        <p:tgtEl>
                                          <p:spTgt spid="7169"/>
                                        </p:tgtEl>
                                        <p:attrNameLst>
                                          <p:attrName>ppt_x</p:attrName>
                                        </p:attrNameLst>
                                      </p:cBhvr>
                                      <p:tavLst>
                                        <p:tav tm="0">
                                          <p:val>
                                            <p:strVal val="#ppt_x"/>
                                          </p:val>
                                        </p:tav>
                                        <p:tav tm="100000">
                                          <p:val>
                                            <p:strVal val="#ppt_x"/>
                                          </p:val>
                                        </p:tav>
                                      </p:tavLst>
                                    </p:anim>
                                    <p:anim calcmode="lin" valueType="num">
                                      <p:cBhvr>
                                        <p:cTn id="9" dur="1000" fill="hold"/>
                                        <p:tgtEl>
                                          <p:spTgt spid="71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Marcador de contenido"/>
          <p:cNvSpPr txBox="1">
            <a:spLocks/>
          </p:cNvSpPr>
          <p:nvPr/>
        </p:nvSpPr>
        <p:spPr>
          <a:xfrm>
            <a:off x="457200" y="1685215"/>
            <a:ext cx="8229600" cy="4525963"/>
          </a:xfrm>
          <a:prstGeom prst="rect">
            <a:avLst/>
          </a:prstGeom>
          <a:no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s-MX" sz="1600" dirty="0" smtClean="0">
                <a:latin typeface="Soberana Texto" pitchFamily="50" charset="0"/>
              </a:rPr>
              <a:t>Por ejemplo, un renglón de la base de datos:</a:t>
            </a:r>
          </a:p>
          <a:p>
            <a:pPr algn="just"/>
            <a:endParaRPr lang="es-MX" sz="1600" dirty="0">
              <a:latin typeface="Soberana Texto" pitchFamily="50" charset="0"/>
            </a:endParaRPr>
          </a:p>
          <a:p>
            <a:pPr algn="just"/>
            <a:endParaRPr lang="es-MX" sz="1600" dirty="0" smtClean="0">
              <a:latin typeface="Soberana Texto" pitchFamily="50" charset="0"/>
            </a:endParaRPr>
          </a:p>
          <a:p>
            <a:pPr algn="just"/>
            <a:endParaRPr lang="es-MX" sz="1600" dirty="0">
              <a:latin typeface="Soberana Texto" pitchFamily="50" charset="0"/>
            </a:endParaRPr>
          </a:p>
          <a:p>
            <a:pPr marL="0" indent="0" algn="just">
              <a:buNone/>
            </a:pPr>
            <a:endParaRPr lang="es-MX" sz="1600" dirty="0">
              <a:latin typeface="Soberana Texto" pitchFamily="50" charset="0"/>
            </a:endParaRPr>
          </a:p>
          <a:p>
            <a:pPr marL="0" indent="0" algn="just">
              <a:buNone/>
            </a:pPr>
            <a:endParaRPr lang="es-MX" sz="1600" dirty="0" smtClean="0">
              <a:latin typeface="Soberana Texto" pitchFamily="50" charset="0"/>
            </a:endParaRPr>
          </a:p>
          <a:p>
            <a:pPr algn="just"/>
            <a:r>
              <a:rPr lang="es-MX" sz="1600" dirty="0" smtClean="0">
                <a:latin typeface="Soberana Texto" pitchFamily="50" charset="0"/>
              </a:rPr>
              <a:t>La entidad, para este renglón en específico, sumaría entonces 14 puntos de riesgo.</a:t>
            </a:r>
          </a:p>
          <a:p>
            <a:pPr algn="just"/>
            <a:r>
              <a:rPr lang="es-MX" sz="1600" dirty="0" smtClean="0">
                <a:latin typeface="Soberana Texto" pitchFamily="50" charset="0"/>
              </a:rPr>
              <a:t>El “peso” (ponderador) del nivel de riesgo de cada renglón (registro) puede ser calculado utilizando el monto (impacto) o el número de operaciones (frecuencia) acumulados en ese renglón en particular divididos entre los totales informados por la entidad. En nuestro ejemplo:</a:t>
            </a:r>
            <a:endParaRPr lang="es-MX" sz="1400" dirty="0" smtClean="0">
              <a:latin typeface="Soberana Texto" pitchFamily="50" charset="0"/>
            </a:endParaRPr>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15661"/>
          <a:stretch/>
        </p:blipFill>
        <p:spPr bwMode="auto">
          <a:xfrm>
            <a:off x="1252538" y="2138071"/>
            <a:ext cx="6638925" cy="1132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2585" y="5476227"/>
            <a:ext cx="63150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arcador de número de diapositiva 2"/>
          <p:cNvSpPr>
            <a:spLocks noGrp="1"/>
          </p:cNvSpPr>
          <p:nvPr>
            <p:ph type="sldNum" sz="quarter" idx="12"/>
          </p:nvPr>
        </p:nvSpPr>
        <p:spPr/>
        <p:txBody>
          <a:bodyPr/>
          <a:lstStyle/>
          <a:p>
            <a:fld id="{FFFBC3A9-3771-489C-AD56-B88F9603BF66}" type="slidenum">
              <a:rPr lang="es-MX" smtClean="0"/>
              <a:t>27</a:t>
            </a:fld>
            <a:endParaRPr lang="es-MX"/>
          </a:p>
        </p:txBody>
      </p:sp>
    </p:spTree>
    <p:extLst>
      <p:ext uri="{BB962C8B-B14F-4D97-AF65-F5344CB8AC3E}">
        <p14:creationId xmlns:p14="http://schemas.microsoft.com/office/powerpoint/2010/main" val="233088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1029"/>
                                        </p:tgtEl>
                                        <p:attrNameLst>
                                          <p:attrName>style.visibility</p:attrName>
                                        </p:attrNameLst>
                                      </p:cBhvr>
                                      <p:to>
                                        <p:strVal val="visible"/>
                                      </p:to>
                                    </p:set>
                                    <p:animEffect transition="in" filter="fade">
                                      <p:cBhvr>
                                        <p:cTn id="10" dur="1000"/>
                                        <p:tgtEl>
                                          <p:spTgt spid="1029"/>
                                        </p:tgtEl>
                                      </p:cBhvr>
                                    </p:animEffect>
                                    <p:anim calcmode="lin" valueType="num">
                                      <p:cBhvr>
                                        <p:cTn id="11" dur="1000" fill="hold"/>
                                        <p:tgtEl>
                                          <p:spTgt spid="1029"/>
                                        </p:tgtEl>
                                        <p:attrNameLst>
                                          <p:attrName>ppt_x</p:attrName>
                                        </p:attrNameLst>
                                      </p:cBhvr>
                                      <p:tavLst>
                                        <p:tav tm="0">
                                          <p:val>
                                            <p:strVal val="#ppt_x"/>
                                          </p:val>
                                        </p:tav>
                                        <p:tav tm="100000">
                                          <p:val>
                                            <p:strVal val="#ppt_x"/>
                                          </p:val>
                                        </p:tav>
                                      </p:tavLst>
                                    </p:anim>
                                    <p:anim calcmode="lin" valueType="num">
                                      <p:cBhvr>
                                        <p:cTn id="12"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animEffect transition="in" filter="fade">
                                      <p:cBhvr>
                                        <p:cTn id="17" dur="500"/>
                                        <p:tgtEl>
                                          <p:spTgt spid="11">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7" end="7"/>
                                            </p:txEl>
                                          </p:spTgt>
                                        </p:tgtEl>
                                        <p:attrNameLst>
                                          <p:attrName>style.visibility</p:attrName>
                                        </p:attrNameLst>
                                      </p:cBhvr>
                                      <p:to>
                                        <p:strVal val="visible"/>
                                      </p:to>
                                    </p:set>
                                    <p:animEffect transition="in" filter="fade">
                                      <p:cBhvr>
                                        <p:cTn id="22"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Marcador de contenido"/>
          <p:cNvSpPr txBox="1">
            <a:spLocks/>
          </p:cNvSpPr>
          <p:nvPr/>
        </p:nvSpPr>
        <p:spPr>
          <a:xfrm>
            <a:off x="457200" y="1685215"/>
            <a:ext cx="8229600" cy="4525963"/>
          </a:xfrm>
          <a:prstGeom prst="rect">
            <a:avLst/>
          </a:prstGeom>
          <a:no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s-MX" sz="1600" dirty="0" smtClean="0">
                <a:latin typeface="Soberana Texto" pitchFamily="50" charset="0"/>
              </a:rPr>
              <a:t>Sumando los puntos ponderados de cada registro de una entidad en específico es posible entonces obtener el total de puntos ponderados tanto por impacto como por frecuencia:</a:t>
            </a:r>
          </a:p>
          <a:p>
            <a:pPr algn="just"/>
            <a:endParaRPr lang="es-MX" sz="1600" dirty="0">
              <a:latin typeface="Soberana Texto" pitchFamily="50" charset="0"/>
            </a:endParaRPr>
          </a:p>
          <a:p>
            <a:pPr algn="just"/>
            <a:endParaRPr lang="es-MX" sz="1600" dirty="0" smtClean="0">
              <a:latin typeface="Soberana Texto" pitchFamily="50" charset="0"/>
            </a:endParaRPr>
          </a:p>
          <a:p>
            <a:pPr algn="just"/>
            <a:endParaRPr lang="es-MX" sz="1600" dirty="0">
              <a:latin typeface="Soberana Texto" pitchFamily="50" charset="0"/>
            </a:endParaRPr>
          </a:p>
          <a:p>
            <a:pPr algn="just"/>
            <a:endParaRPr lang="es-MX" sz="1600" dirty="0" smtClean="0">
              <a:latin typeface="Soberana Texto" pitchFamily="50" charset="0"/>
            </a:endParaRPr>
          </a:p>
          <a:p>
            <a:pPr algn="just"/>
            <a:r>
              <a:rPr lang="es-MX" sz="1600" dirty="0" smtClean="0">
                <a:latin typeface="Soberana Texto" pitchFamily="50" charset="0"/>
              </a:rPr>
              <a:t>Finalmente</a:t>
            </a:r>
            <a:r>
              <a:rPr lang="es-MX" sz="1600" dirty="0" smtClean="0">
                <a:latin typeface="Soberana Texto" pitchFamily="50" charset="0"/>
              </a:rPr>
              <a:t>, se calcula el nivel de riesgo inherente de la entidad promediando las dos puntuaciones obtenidas para la entidad (impacto y frecuencia). Esta puntuación promedio puede ser llevada, para mayor claridad a una escala de 0 a 100 o bien, asignarse a los correspondientes 12 “</a:t>
            </a:r>
            <a:r>
              <a:rPr lang="es-MX" sz="1600" dirty="0" err="1" smtClean="0">
                <a:latin typeface="Soberana Texto" pitchFamily="50" charset="0"/>
              </a:rPr>
              <a:t>notches</a:t>
            </a:r>
            <a:r>
              <a:rPr lang="es-MX" sz="1600" dirty="0" smtClean="0">
                <a:latin typeface="Soberana Texto" pitchFamily="50" charset="0"/>
              </a:rPr>
              <a:t>” utilizados por la matriz CEFER de la CNBV:</a:t>
            </a:r>
          </a:p>
          <a:p>
            <a:pPr algn="just"/>
            <a:endParaRPr lang="es-MX" sz="1600" dirty="0" smtClean="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8779"/>
          <a:stretch/>
        </p:blipFill>
        <p:spPr bwMode="auto">
          <a:xfrm>
            <a:off x="2578415" y="2681861"/>
            <a:ext cx="3387562" cy="705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28122"/>
          <a:stretch/>
        </p:blipFill>
        <p:spPr bwMode="auto">
          <a:xfrm>
            <a:off x="2646998" y="5493124"/>
            <a:ext cx="3580085" cy="983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arcador de número de diapositiva 2"/>
          <p:cNvSpPr>
            <a:spLocks noGrp="1"/>
          </p:cNvSpPr>
          <p:nvPr>
            <p:ph type="sldNum" sz="quarter" idx="12"/>
          </p:nvPr>
        </p:nvSpPr>
        <p:spPr/>
        <p:txBody>
          <a:bodyPr/>
          <a:lstStyle/>
          <a:p>
            <a:fld id="{FFFBC3A9-3771-489C-AD56-B88F9603BF66}" type="slidenum">
              <a:rPr lang="es-MX" smtClean="0"/>
              <a:t>28</a:t>
            </a:fld>
            <a:endParaRPr lang="es-MX"/>
          </a:p>
        </p:txBody>
      </p:sp>
    </p:spTree>
    <p:extLst>
      <p:ext uri="{BB962C8B-B14F-4D97-AF65-F5344CB8AC3E}">
        <p14:creationId xmlns:p14="http://schemas.microsoft.com/office/powerpoint/2010/main" val="112926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1000"/>
                                        <p:tgtEl>
                                          <p:spTgt spid="2050"/>
                                        </p:tgtEl>
                                      </p:cBhvr>
                                    </p:animEffect>
                                    <p:anim calcmode="lin" valueType="num">
                                      <p:cBhvr>
                                        <p:cTn id="11" dur="1000" fill="hold"/>
                                        <p:tgtEl>
                                          <p:spTgt spid="2050"/>
                                        </p:tgtEl>
                                        <p:attrNameLst>
                                          <p:attrName>ppt_x</p:attrName>
                                        </p:attrNameLst>
                                      </p:cBhvr>
                                      <p:tavLst>
                                        <p:tav tm="0">
                                          <p:val>
                                            <p:strVal val="#ppt_x"/>
                                          </p:val>
                                        </p:tav>
                                        <p:tav tm="100000">
                                          <p:val>
                                            <p:strVal val="#ppt_x"/>
                                          </p:val>
                                        </p:tav>
                                      </p:tavLst>
                                    </p:anim>
                                    <p:anim calcmode="lin" valueType="num">
                                      <p:cBhvr>
                                        <p:cTn id="12"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animEffect transition="in" filter="fade">
                                      <p:cBhvr>
                                        <p:cTn id="17" dur="500"/>
                                        <p:tgtEl>
                                          <p:spTgt spid="11">
                                            <p:txEl>
                                              <p:pRg st="5" end="5"/>
                                            </p:txEl>
                                          </p:spTgt>
                                        </p:tgtEl>
                                      </p:cBhvr>
                                    </p:animEffect>
                                  </p:childTnLst>
                                </p:cTn>
                              </p:par>
                              <p:par>
                                <p:cTn id="18" presetID="42" presetClass="entr" presetSubtype="0" fill="hold" nodeType="withEffect">
                                  <p:stCondLst>
                                    <p:cond delay="0"/>
                                  </p:stCondLst>
                                  <p:childTnLst>
                                    <p:set>
                                      <p:cBhvr>
                                        <p:cTn id="19" dur="1" fill="hold">
                                          <p:stCondLst>
                                            <p:cond delay="0"/>
                                          </p:stCondLst>
                                        </p:cTn>
                                        <p:tgtEl>
                                          <p:spTgt spid="2051"/>
                                        </p:tgtEl>
                                        <p:attrNameLst>
                                          <p:attrName>style.visibility</p:attrName>
                                        </p:attrNameLst>
                                      </p:cBhvr>
                                      <p:to>
                                        <p:strVal val="visible"/>
                                      </p:to>
                                    </p:set>
                                    <p:animEffect transition="in" filter="fade">
                                      <p:cBhvr>
                                        <p:cTn id="20" dur="1000"/>
                                        <p:tgtEl>
                                          <p:spTgt spid="2051"/>
                                        </p:tgtEl>
                                      </p:cBhvr>
                                    </p:animEffect>
                                    <p:anim calcmode="lin" valueType="num">
                                      <p:cBhvr>
                                        <p:cTn id="21" dur="1000" fill="hold"/>
                                        <p:tgtEl>
                                          <p:spTgt spid="2051"/>
                                        </p:tgtEl>
                                        <p:attrNameLst>
                                          <p:attrName>ppt_x</p:attrName>
                                        </p:attrNameLst>
                                      </p:cBhvr>
                                      <p:tavLst>
                                        <p:tav tm="0">
                                          <p:val>
                                            <p:strVal val="#ppt_x"/>
                                          </p:val>
                                        </p:tav>
                                        <p:tav tm="100000">
                                          <p:val>
                                            <p:strVal val="#ppt_x"/>
                                          </p:val>
                                        </p:tav>
                                      </p:tavLst>
                                    </p:anim>
                                    <p:anim calcmode="lin" valueType="num">
                                      <p:cBhvr>
                                        <p:cTn id="22"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txBox="1">
            <a:spLocks/>
          </p:cNvSpPr>
          <p:nvPr/>
        </p:nvSpPr>
        <p:spPr>
          <a:xfrm>
            <a:off x="457200" y="401976"/>
            <a:ext cx="8229600" cy="4525963"/>
          </a:xfrm>
          <a:prstGeom prst="rect">
            <a:avLst/>
          </a:prstGeom>
          <a:no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s-MX" sz="1600" dirty="0" smtClean="0">
                <a:latin typeface="Soberana Texto" pitchFamily="50" charset="0"/>
              </a:rPr>
              <a:t>Una ventaja de esta metodología es que permite cambiar el enfoque de la entidad al sector o al sistema, ponderando con relación al monto y número de operaciones totales informados por el sector/sistema en el periodo.</a:t>
            </a:r>
          </a:p>
          <a:p>
            <a:pPr algn="just"/>
            <a:r>
              <a:rPr lang="es-MX" sz="1600" dirty="0" smtClean="0">
                <a:latin typeface="Soberana Texto" pitchFamily="50" charset="0"/>
              </a:rPr>
              <a:t>Es posible obtener, de esta manera, tanto el nivel de riesgo global del </a:t>
            </a:r>
            <a:r>
              <a:rPr lang="es-MX" sz="1600" dirty="0">
                <a:latin typeface="Soberana Texto" pitchFamily="50" charset="0"/>
              </a:rPr>
              <a:t>sector/sistema </a:t>
            </a:r>
            <a:r>
              <a:rPr lang="es-MX" sz="1600" dirty="0" smtClean="0">
                <a:latin typeface="Soberana Texto" pitchFamily="50" charset="0"/>
              </a:rPr>
              <a:t>agregando toda la información y ponderando por el monto y número de operaciones totales del </a:t>
            </a:r>
            <a:r>
              <a:rPr lang="es-MX" sz="1600" dirty="0">
                <a:latin typeface="Soberana Texto" pitchFamily="50" charset="0"/>
              </a:rPr>
              <a:t>sector/sistema </a:t>
            </a:r>
            <a:r>
              <a:rPr lang="es-MX" sz="1600" dirty="0" smtClean="0">
                <a:latin typeface="Soberana Texto" pitchFamily="50" charset="0"/>
              </a:rPr>
              <a:t>así como la aportación de cada entidad a este nivel de riesgo global.</a:t>
            </a:r>
          </a:p>
          <a:p>
            <a:pPr algn="just"/>
            <a:r>
              <a:rPr lang="es-MX" sz="1600" dirty="0" smtClean="0">
                <a:latin typeface="Soberana Texto" pitchFamily="50" charset="0"/>
              </a:rPr>
              <a:t>Retomando el ejemplo, el registro individual del ejemplo sumaba 14 puntos de riesgo:</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3879197"/>
            <a:ext cx="6315075"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arcador de número de diapositiva 2"/>
          <p:cNvSpPr>
            <a:spLocks noGrp="1"/>
          </p:cNvSpPr>
          <p:nvPr>
            <p:ph type="sldNum" sz="quarter" idx="12"/>
          </p:nvPr>
        </p:nvSpPr>
        <p:spPr/>
        <p:txBody>
          <a:bodyPr/>
          <a:lstStyle/>
          <a:p>
            <a:fld id="{FFFBC3A9-3771-489C-AD56-B88F9603BF66}" type="slidenum">
              <a:rPr lang="es-MX" smtClean="0"/>
              <a:t>29</a:t>
            </a:fld>
            <a:endParaRPr lang="es-MX"/>
          </a:p>
        </p:txBody>
      </p:sp>
    </p:spTree>
    <p:extLst>
      <p:ext uri="{BB962C8B-B14F-4D97-AF65-F5344CB8AC3E}">
        <p14:creationId xmlns:p14="http://schemas.microsoft.com/office/powerpoint/2010/main" val="34675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821" y="1251162"/>
            <a:ext cx="8334375" cy="369332"/>
          </a:xfrm>
          <a:prstGeom prst="rect">
            <a:avLst/>
          </a:prstGeom>
        </p:spPr>
        <p:txBody>
          <a:bodyPr wrap="square">
            <a:spAutoFit/>
          </a:bodyPr>
          <a:lstStyle/>
          <a:p>
            <a:pPr lvl="0" algn="ctr"/>
            <a:r>
              <a:rPr lang="es-MX" b="1" dirty="0" smtClean="0">
                <a:solidFill>
                  <a:schemeClr val="bg1">
                    <a:lumMod val="50000"/>
                  </a:schemeClr>
                </a:solidFill>
                <a:latin typeface="Soberana Texto"/>
                <a:ea typeface="MS Mincho"/>
                <a:cs typeface="Arial"/>
              </a:rPr>
              <a:t>ANTECEDENTES</a:t>
            </a:r>
            <a:endParaRPr lang="es-MX" sz="1600" dirty="0">
              <a:solidFill>
                <a:prstClr val="black"/>
              </a:solidFill>
              <a:latin typeface="Soberana Texto"/>
              <a:ea typeface="MS Mincho"/>
              <a:cs typeface="Arial"/>
            </a:endParaRPr>
          </a:p>
        </p:txBody>
      </p:sp>
      <p:sp>
        <p:nvSpPr>
          <p:cNvPr id="4" name="3 Rectángulo"/>
          <p:cNvSpPr/>
          <p:nvPr/>
        </p:nvSpPr>
        <p:spPr>
          <a:xfrm>
            <a:off x="539822" y="1870287"/>
            <a:ext cx="8440808" cy="4801314"/>
          </a:xfrm>
          <a:prstGeom prst="rect">
            <a:avLst/>
          </a:prstGeom>
        </p:spPr>
        <p:txBody>
          <a:bodyPr wrap="square">
            <a:spAutoFit/>
          </a:bodyPr>
          <a:lstStyle/>
          <a:p>
            <a:pPr marL="285750" lvl="0" indent="-285750" algn="just">
              <a:buFont typeface="Arial" panose="020B0604020202020204" pitchFamily="34" charset="0"/>
              <a:buChar char="•"/>
            </a:pPr>
            <a:r>
              <a:rPr lang="es-MX" dirty="0">
                <a:latin typeface="Soberana Texto"/>
                <a:ea typeface="MS Mincho"/>
                <a:cs typeface="Arial"/>
              </a:rPr>
              <a:t>Uno de los principales componentes de la actividad criminal es el beneficio </a:t>
            </a:r>
            <a:r>
              <a:rPr lang="es-MX" dirty="0" smtClean="0">
                <a:latin typeface="Soberana Texto"/>
                <a:ea typeface="MS Mincho"/>
                <a:cs typeface="Arial"/>
              </a:rPr>
              <a:t>    </a:t>
            </a:r>
            <a:r>
              <a:rPr lang="es-MX" dirty="0">
                <a:latin typeface="Soberana Texto"/>
                <a:ea typeface="MS Mincho"/>
                <a:cs typeface="Arial"/>
              </a:rPr>
              <a:t>económico que se desprende de la </a:t>
            </a:r>
            <a:r>
              <a:rPr lang="es-MX" dirty="0" smtClean="0">
                <a:latin typeface="Soberana Texto"/>
                <a:ea typeface="MS Mincho"/>
                <a:cs typeface="Arial"/>
              </a:rPr>
              <a:t>misma. El lavado de dinero es uno de los mecanismos de la delincuencia para poder materializar este beneficio.</a:t>
            </a:r>
          </a:p>
          <a:p>
            <a:pPr marL="285750" lvl="0" indent="-285750" algn="just">
              <a:buFont typeface="Arial" panose="020B0604020202020204" pitchFamily="34" charset="0"/>
              <a:buChar char="•"/>
            </a:pPr>
            <a:r>
              <a:rPr lang="es-MX" dirty="0">
                <a:latin typeface="Soberana Texto"/>
                <a:ea typeface="MS Mincho"/>
                <a:cs typeface="Arial"/>
              </a:rPr>
              <a:t>Las entidades financieras desempeñan un rol fundamental tanto para la materialización de este delito como en su prevención</a:t>
            </a:r>
            <a:r>
              <a:rPr lang="es-MX" dirty="0" smtClean="0">
                <a:latin typeface="Soberana Texto"/>
                <a:ea typeface="MS Mincho"/>
                <a:cs typeface="Arial"/>
              </a:rPr>
              <a:t>.</a:t>
            </a:r>
          </a:p>
          <a:p>
            <a:pPr marL="285750" lvl="0" indent="-285750" algn="just">
              <a:buFont typeface="Arial" panose="020B0604020202020204" pitchFamily="34" charset="0"/>
              <a:buChar char="•"/>
            </a:pPr>
            <a:r>
              <a:rPr lang="es-MX" dirty="0" smtClean="0">
                <a:latin typeface="Soberana Texto"/>
                <a:ea typeface="MS Mincho"/>
                <a:cs typeface="Arial"/>
              </a:rPr>
              <a:t>Factores </a:t>
            </a:r>
            <a:r>
              <a:rPr lang="es-MX" dirty="0">
                <a:latin typeface="Soberana Texto"/>
                <a:ea typeface="MS Mincho"/>
                <a:cs typeface="Arial"/>
              </a:rPr>
              <a:t>que complican el combate a este </a:t>
            </a:r>
            <a:r>
              <a:rPr lang="es-MX" dirty="0" smtClean="0">
                <a:latin typeface="Soberana Texto"/>
                <a:ea typeface="MS Mincho"/>
                <a:cs typeface="Arial"/>
              </a:rPr>
              <a:t>delito:</a:t>
            </a:r>
          </a:p>
          <a:p>
            <a:pPr marL="742950" lvl="1" indent="-285750" algn="just">
              <a:buFont typeface="Arial" panose="020B0604020202020204" pitchFamily="34" charset="0"/>
              <a:buChar char="•"/>
            </a:pPr>
            <a:r>
              <a:rPr lang="es-MX" dirty="0" smtClean="0">
                <a:latin typeface="Soberana Texto"/>
                <a:ea typeface="MS Mincho"/>
                <a:cs typeface="Arial"/>
              </a:rPr>
              <a:t>la </a:t>
            </a:r>
            <a:r>
              <a:rPr lang="es-MX" dirty="0">
                <a:latin typeface="Soberana Texto"/>
                <a:ea typeface="MS Mincho"/>
                <a:cs typeface="Arial"/>
              </a:rPr>
              <a:t>creciente sofisticación de los lavadores de </a:t>
            </a:r>
            <a:r>
              <a:rPr lang="es-MX" dirty="0" smtClean="0">
                <a:latin typeface="Soberana Texto"/>
                <a:ea typeface="MS Mincho"/>
                <a:cs typeface="Arial"/>
              </a:rPr>
              <a:t>dinero,</a:t>
            </a:r>
          </a:p>
          <a:p>
            <a:pPr marL="742950" lvl="1" indent="-285750" algn="just">
              <a:buFont typeface="Arial" panose="020B0604020202020204" pitchFamily="34" charset="0"/>
              <a:buChar char="•"/>
            </a:pPr>
            <a:r>
              <a:rPr lang="es-MX" dirty="0" smtClean="0">
                <a:latin typeface="Soberana Texto"/>
                <a:ea typeface="MS Mincho"/>
                <a:cs typeface="Arial"/>
              </a:rPr>
              <a:t>la </a:t>
            </a:r>
            <a:r>
              <a:rPr lang="es-MX" dirty="0">
                <a:latin typeface="Soberana Texto"/>
                <a:ea typeface="MS Mincho"/>
                <a:cs typeface="Arial"/>
              </a:rPr>
              <a:t>aparición de nuevas </a:t>
            </a:r>
            <a:r>
              <a:rPr lang="es-MX" dirty="0" smtClean="0">
                <a:latin typeface="Soberana Texto"/>
                <a:ea typeface="MS Mincho"/>
                <a:cs typeface="Arial"/>
              </a:rPr>
              <a:t>tecnologías,</a:t>
            </a:r>
          </a:p>
          <a:p>
            <a:pPr marL="742950" lvl="1" indent="-285750" algn="just">
              <a:buFont typeface="Arial" panose="020B0604020202020204" pitchFamily="34" charset="0"/>
              <a:buChar char="•"/>
            </a:pPr>
            <a:r>
              <a:rPr lang="es-MX" dirty="0" smtClean="0">
                <a:latin typeface="Soberana Texto"/>
                <a:ea typeface="MS Mincho"/>
                <a:cs typeface="Arial"/>
              </a:rPr>
              <a:t>la complejidad y velocidad de los productos financieros,</a:t>
            </a:r>
          </a:p>
          <a:p>
            <a:pPr marL="742950" lvl="1" indent="-285750" algn="just">
              <a:buFont typeface="Arial" panose="020B0604020202020204" pitchFamily="34" charset="0"/>
              <a:buChar char="•"/>
            </a:pPr>
            <a:r>
              <a:rPr lang="es-MX" dirty="0" smtClean="0">
                <a:latin typeface="Soberana Texto"/>
                <a:ea typeface="MS Mincho"/>
                <a:cs typeface="Arial"/>
              </a:rPr>
              <a:t>la </a:t>
            </a:r>
            <a:r>
              <a:rPr lang="es-MX" dirty="0">
                <a:latin typeface="Soberana Texto"/>
                <a:ea typeface="MS Mincho"/>
                <a:cs typeface="Arial"/>
              </a:rPr>
              <a:t>globalización e interconexión de los mercados </a:t>
            </a:r>
            <a:r>
              <a:rPr lang="es-MX" dirty="0" smtClean="0">
                <a:latin typeface="Soberana Texto"/>
                <a:ea typeface="MS Mincho"/>
                <a:cs typeface="Arial"/>
              </a:rPr>
              <a:t>financieros,</a:t>
            </a:r>
          </a:p>
          <a:p>
            <a:pPr marL="742950" lvl="1" indent="-285750" algn="just">
              <a:buFont typeface="Arial" panose="020B0604020202020204" pitchFamily="34" charset="0"/>
              <a:buChar char="•"/>
            </a:pPr>
            <a:r>
              <a:rPr lang="es-MX" dirty="0" smtClean="0">
                <a:latin typeface="Soberana Texto"/>
                <a:ea typeface="MS Mincho"/>
                <a:cs typeface="Arial"/>
              </a:rPr>
              <a:t>el crecimiento en número, complejidad y diversidad de los intermediarios financieros</a:t>
            </a:r>
            <a:r>
              <a:rPr lang="es-MX" dirty="0" smtClean="0">
                <a:latin typeface="Soberana Texto"/>
                <a:ea typeface="MS Mincho"/>
                <a:cs typeface="Arial"/>
              </a:rPr>
              <a:t>.</a:t>
            </a:r>
            <a:endParaRPr lang="es-MX" dirty="0" smtClean="0">
              <a:latin typeface="Soberana Texto"/>
              <a:ea typeface="MS Mincho"/>
              <a:cs typeface="Arial"/>
            </a:endParaRPr>
          </a:p>
        </p:txBody>
      </p:sp>
      <p:sp>
        <p:nvSpPr>
          <p:cNvPr id="3" name="Marcador de número de diapositiva 2"/>
          <p:cNvSpPr>
            <a:spLocks noGrp="1"/>
          </p:cNvSpPr>
          <p:nvPr>
            <p:ph type="sldNum" sz="quarter" idx="12"/>
          </p:nvPr>
        </p:nvSpPr>
        <p:spPr/>
        <p:txBody>
          <a:bodyPr/>
          <a:lstStyle/>
          <a:p>
            <a:fld id="{FFFBC3A9-3771-489C-AD56-B88F9603BF66}" type="slidenum">
              <a:rPr lang="es-MX" smtClean="0"/>
              <a:t>3</a:t>
            </a:fld>
            <a:endParaRPr lang="es-MX"/>
          </a:p>
        </p:txBody>
      </p:sp>
    </p:spTree>
    <p:extLst>
      <p:ext uri="{BB962C8B-B14F-4D97-AF65-F5344CB8AC3E}">
        <p14:creationId xmlns:p14="http://schemas.microsoft.com/office/powerpoint/2010/main" val="420910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txBox="1">
            <a:spLocks/>
          </p:cNvSpPr>
          <p:nvPr/>
        </p:nvSpPr>
        <p:spPr>
          <a:xfrm>
            <a:off x="457200" y="1316375"/>
            <a:ext cx="8229600" cy="4525963"/>
          </a:xfrm>
          <a:prstGeom prst="rect">
            <a:avLst/>
          </a:prstGeom>
          <a:no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s-MX" sz="1600" dirty="0" smtClean="0">
                <a:latin typeface="Soberana Texto" pitchFamily="50" charset="0"/>
              </a:rPr>
              <a:t>Así, sumando los puntos ponderados por los totales del sistema de todos los registros de la base de datos proporcionada por la UIF es posible obtener la calificación del sistema en su conjunto:</a:t>
            </a:r>
            <a:endParaRPr lang="es-MX" sz="1600" dirty="0">
              <a:latin typeface="Soberana Texto" pitchFamily="50" charset="0"/>
            </a:endParaRPr>
          </a:p>
          <a:p>
            <a:pPr algn="just"/>
            <a:endParaRPr lang="es-MX" sz="1600" dirty="0"/>
          </a:p>
          <a:p>
            <a:pPr algn="just"/>
            <a:endParaRPr lang="es-MX" sz="1600" dirty="0" smtClean="0"/>
          </a:p>
          <a:p>
            <a:pPr algn="just"/>
            <a:endParaRPr lang="es-MX" sz="1600" dirty="0"/>
          </a:p>
          <a:p>
            <a:pPr algn="just"/>
            <a:endParaRPr lang="es-MX" sz="1600" dirty="0" smtClean="0"/>
          </a:p>
          <a:p>
            <a:pPr algn="just"/>
            <a:r>
              <a:rPr lang="es-MX" sz="1600" dirty="0">
                <a:latin typeface="Soberana Texto" pitchFamily="50" charset="0"/>
              </a:rPr>
              <a:t>De igual manera, sumando los puntos ponderados por los totales de cada sector es posible obtener la calificación de riesgo de cada sector en lo </a:t>
            </a:r>
            <a:r>
              <a:rPr lang="es-MX" sz="1600" dirty="0" smtClean="0">
                <a:latin typeface="Soberana Texto" pitchFamily="50" charset="0"/>
              </a:rPr>
              <a:t>individual.</a:t>
            </a:r>
            <a:endParaRPr lang="es-MX" sz="1600" dirty="0"/>
          </a:p>
          <a:p>
            <a:pPr algn="just"/>
            <a:endParaRPr lang="es-MX" sz="1600" dirty="0" smtClean="0"/>
          </a:p>
          <a:p>
            <a:pPr algn="just"/>
            <a:endParaRPr lang="es-MX" sz="16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2176145"/>
            <a:ext cx="41529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4570" y="4326329"/>
            <a:ext cx="4311105" cy="2314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arcador de número de diapositiva 2"/>
          <p:cNvSpPr>
            <a:spLocks noGrp="1"/>
          </p:cNvSpPr>
          <p:nvPr>
            <p:ph type="sldNum" sz="quarter" idx="12"/>
          </p:nvPr>
        </p:nvSpPr>
        <p:spPr/>
        <p:txBody>
          <a:bodyPr/>
          <a:lstStyle/>
          <a:p>
            <a:fld id="{FFFBC3A9-3771-489C-AD56-B88F9603BF66}" type="slidenum">
              <a:rPr lang="es-MX" smtClean="0"/>
              <a:t>30</a:t>
            </a:fld>
            <a:endParaRPr lang="es-MX"/>
          </a:p>
        </p:txBody>
      </p:sp>
    </p:spTree>
    <p:extLst>
      <p:ext uri="{BB962C8B-B14F-4D97-AF65-F5344CB8AC3E}">
        <p14:creationId xmlns:p14="http://schemas.microsoft.com/office/powerpoint/2010/main" val="43723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1000"/>
                                        <p:tgtEl>
                                          <p:spTgt spid="2050"/>
                                        </p:tgtEl>
                                      </p:cBhvr>
                                    </p:animEffect>
                                    <p:anim calcmode="lin" valueType="num">
                                      <p:cBhvr>
                                        <p:cTn id="11" dur="1000" fill="hold"/>
                                        <p:tgtEl>
                                          <p:spTgt spid="2050"/>
                                        </p:tgtEl>
                                        <p:attrNameLst>
                                          <p:attrName>ppt_x</p:attrName>
                                        </p:attrNameLst>
                                      </p:cBhvr>
                                      <p:tavLst>
                                        <p:tav tm="0">
                                          <p:val>
                                            <p:strVal val="#ppt_x"/>
                                          </p:val>
                                        </p:tav>
                                        <p:tav tm="100000">
                                          <p:val>
                                            <p:strVal val="#ppt_x"/>
                                          </p:val>
                                        </p:tav>
                                      </p:tavLst>
                                    </p:anim>
                                    <p:anim calcmode="lin" valueType="num">
                                      <p:cBhvr>
                                        <p:cTn id="12"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1000"/>
                                        <p:tgtEl>
                                          <p:spTgt spid="6">
                                            <p:txEl>
                                              <p:pRg st="5" end="5"/>
                                            </p:txEl>
                                          </p:spTgt>
                                        </p:tgtEl>
                                      </p:cBhvr>
                                    </p:animEffect>
                                    <p:anim calcmode="lin" valueType="num">
                                      <p:cBhvr>
                                        <p:cTn id="1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txBox="1">
            <a:spLocks/>
          </p:cNvSpPr>
          <p:nvPr/>
        </p:nvSpPr>
        <p:spPr>
          <a:xfrm>
            <a:off x="457200" y="1710271"/>
            <a:ext cx="8229600" cy="4525963"/>
          </a:xfrm>
          <a:prstGeom prst="rect">
            <a:avLst/>
          </a:prstGeom>
          <a:no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s-MX" sz="2000" dirty="0" smtClean="0">
                <a:latin typeface="Soberana Texto" pitchFamily="50" charset="0"/>
              </a:rPr>
              <a:t>Adicionalmente, es posible calcular la aportación de cada sector en lo individual al riesgo total del sistema, considerando el total de puntos ponderados (respecto del sistema) de cada sector:</a:t>
            </a:r>
            <a:endParaRPr lang="es-MX" sz="1600" dirty="0">
              <a:latin typeface="Soberana Texto" pitchFamily="50"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9091" y="3223881"/>
            <a:ext cx="5685817" cy="3096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arcador de número de diapositiva 2"/>
          <p:cNvSpPr>
            <a:spLocks noGrp="1"/>
          </p:cNvSpPr>
          <p:nvPr>
            <p:ph type="sldNum" sz="quarter" idx="12"/>
          </p:nvPr>
        </p:nvSpPr>
        <p:spPr/>
        <p:txBody>
          <a:bodyPr/>
          <a:lstStyle/>
          <a:p>
            <a:fld id="{FFFBC3A9-3771-489C-AD56-B88F9603BF66}" type="slidenum">
              <a:rPr lang="es-MX" smtClean="0"/>
              <a:t>31</a:t>
            </a:fld>
            <a:endParaRPr lang="es-MX"/>
          </a:p>
        </p:txBody>
      </p:sp>
    </p:spTree>
    <p:extLst>
      <p:ext uri="{BB962C8B-B14F-4D97-AF65-F5344CB8AC3E}">
        <p14:creationId xmlns:p14="http://schemas.microsoft.com/office/powerpoint/2010/main" val="42949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821" y="350831"/>
            <a:ext cx="8334375" cy="369332"/>
          </a:xfrm>
          <a:prstGeom prst="rect">
            <a:avLst/>
          </a:prstGeom>
        </p:spPr>
        <p:txBody>
          <a:bodyPr wrap="square">
            <a:spAutoFit/>
          </a:bodyPr>
          <a:lstStyle/>
          <a:p>
            <a:pPr lvl="0" algn="ctr"/>
            <a:r>
              <a:rPr lang="es-MX" b="1" dirty="0" smtClean="0">
                <a:solidFill>
                  <a:schemeClr val="bg1">
                    <a:lumMod val="50000"/>
                  </a:schemeClr>
                </a:solidFill>
                <a:latin typeface="Soberana Texto"/>
                <a:ea typeface="MS Mincho"/>
                <a:cs typeface="Arial"/>
              </a:rPr>
              <a:t>COMENTARIOS FINALES</a:t>
            </a:r>
            <a:endParaRPr lang="es-MX" sz="1600" dirty="0">
              <a:solidFill>
                <a:prstClr val="black"/>
              </a:solidFill>
              <a:latin typeface="Soberana Texto"/>
              <a:ea typeface="MS Mincho"/>
              <a:cs typeface="Arial"/>
            </a:endParaRPr>
          </a:p>
        </p:txBody>
      </p:sp>
      <p:sp>
        <p:nvSpPr>
          <p:cNvPr id="4" name="3 Rectángulo"/>
          <p:cNvSpPr/>
          <p:nvPr/>
        </p:nvSpPr>
        <p:spPr>
          <a:xfrm>
            <a:off x="539822" y="823884"/>
            <a:ext cx="8440808" cy="4524315"/>
          </a:xfrm>
          <a:prstGeom prst="rect">
            <a:avLst/>
          </a:prstGeom>
        </p:spPr>
        <p:txBody>
          <a:bodyPr wrap="square">
            <a:spAutoFit/>
          </a:bodyPr>
          <a:lstStyle/>
          <a:p>
            <a:pPr marL="285750" lvl="0" indent="-285750" algn="just">
              <a:buFont typeface="Arial" panose="020B0604020202020204" pitchFamily="34" charset="0"/>
              <a:buChar char="•"/>
            </a:pPr>
            <a:r>
              <a:rPr lang="es-MX" dirty="0" smtClean="0">
                <a:latin typeface="Soberana Texto"/>
                <a:ea typeface="MS Mincho"/>
                <a:cs typeface="Arial"/>
              </a:rPr>
              <a:t>Las matrices de riesgo no son un instrumento perfecto. Cox (2008):</a:t>
            </a:r>
          </a:p>
          <a:p>
            <a:pPr marL="742950" lvl="1" indent="-285750" algn="just">
              <a:buFont typeface="Arial" panose="020B0604020202020204" pitchFamily="34" charset="0"/>
              <a:buChar char="•"/>
            </a:pPr>
            <a:r>
              <a:rPr lang="es-MX" dirty="0" smtClean="0">
                <a:solidFill>
                  <a:prstClr val="black"/>
                </a:solidFill>
                <a:latin typeface="Soberana Texto"/>
                <a:ea typeface="MS Mincho"/>
                <a:cs typeface="Arial"/>
              </a:rPr>
              <a:t>Se ha demostrado que son débiles sustitutos de modelos cuantitativos, particularmente si la frecuencia y la severidad están negativamente correlacionados.</a:t>
            </a:r>
          </a:p>
          <a:p>
            <a:pPr marL="742950" lvl="1" indent="-285750" algn="just">
              <a:buFont typeface="Arial" panose="020B0604020202020204" pitchFamily="34" charset="0"/>
              <a:buChar char="•"/>
            </a:pPr>
            <a:r>
              <a:rPr lang="es-MX" dirty="0" smtClean="0">
                <a:solidFill>
                  <a:prstClr val="black"/>
                </a:solidFill>
                <a:latin typeface="Soberana Texto"/>
                <a:ea typeface="MS Mincho"/>
                <a:cs typeface="Arial"/>
              </a:rPr>
              <a:t>Categorizar tanto la severidad como la frecuencia de los eventos implica, regularmente, juicios inherentemente subjetivos.</a:t>
            </a:r>
          </a:p>
          <a:p>
            <a:pPr marL="742950" lvl="1" indent="-285750" algn="just">
              <a:buFont typeface="Arial" panose="020B0604020202020204" pitchFamily="34" charset="0"/>
              <a:buChar char="•"/>
            </a:pPr>
            <a:r>
              <a:rPr lang="es-MX" dirty="0" smtClean="0">
                <a:solidFill>
                  <a:prstClr val="black"/>
                </a:solidFill>
                <a:latin typeface="Soberana Texto"/>
                <a:ea typeface="MS Mincho"/>
                <a:cs typeface="Arial"/>
              </a:rPr>
              <a:t>Su interpretación es “engañosamente” simple (por lo general se desconocen los supuestos y decisiones que subyacen a la construcción de la matriz).</a:t>
            </a:r>
          </a:p>
          <a:p>
            <a:pPr marL="742950" lvl="1" indent="-285750" algn="just">
              <a:buFont typeface="Arial" panose="020B0604020202020204" pitchFamily="34" charset="0"/>
              <a:buChar char="•"/>
            </a:pPr>
            <a:r>
              <a:rPr lang="es-MX" dirty="0" smtClean="0">
                <a:solidFill>
                  <a:prstClr val="black"/>
                </a:solidFill>
                <a:latin typeface="Soberana Texto"/>
                <a:ea typeface="MS Mincho"/>
                <a:cs typeface="Arial"/>
              </a:rPr>
              <a:t>En particular si la severidad es una variable aleatoria con varianza significativamente grande, la matriz no garantiza que la priorización de los riesgos resultantes sea consistente.</a:t>
            </a:r>
          </a:p>
          <a:p>
            <a:pPr marL="285750" indent="-285750" algn="just">
              <a:buFont typeface="Arial" panose="020B0604020202020204" pitchFamily="34" charset="0"/>
              <a:buChar char="•"/>
            </a:pPr>
            <a:r>
              <a:rPr lang="es-MX" dirty="0" smtClean="0">
                <a:solidFill>
                  <a:prstClr val="black"/>
                </a:solidFill>
                <a:latin typeface="Soberana Texto"/>
                <a:ea typeface="MS Mincho"/>
                <a:cs typeface="Arial"/>
              </a:rPr>
              <a:t>Pero la práctica las impone, en cierta medida</a:t>
            </a:r>
            <a:r>
              <a:rPr lang="es-MX" dirty="0" smtClean="0">
                <a:solidFill>
                  <a:prstClr val="black"/>
                </a:solidFill>
                <a:latin typeface="Soberana Texto"/>
                <a:ea typeface="MS Mincho"/>
                <a:cs typeface="Arial"/>
              </a:rPr>
              <a:t>.</a:t>
            </a:r>
            <a:endParaRPr lang="es-MX" dirty="0" smtClean="0">
              <a:solidFill>
                <a:prstClr val="black"/>
              </a:solidFill>
              <a:latin typeface="Soberana Texto"/>
              <a:ea typeface="MS Mincho"/>
              <a:cs typeface="Arial"/>
            </a:endParaRPr>
          </a:p>
        </p:txBody>
      </p:sp>
      <p:sp>
        <p:nvSpPr>
          <p:cNvPr id="5" name="Marcador de número de diapositiva 4"/>
          <p:cNvSpPr>
            <a:spLocks noGrp="1"/>
          </p:cNvSpPr>
          <p:nvPr>
            <p:ph type="sldNum" sz="quarter" idx="12"/>
          </p:nvPr>
        </p:nvSpPr>
        <p:spPr/>
        <p:txBody>
          <a:bodyPr/>
          <a:lstStyle/>
          <a:p>
            <a:fld id="{FFFBC3A9-3771-489C-AD56-B88F9603BF66}" type="slidenum">
              <a:rPr lang="es-MX" smtClean="0"/>
              <a:t>32</a:t>
            </a:fld>
            <a:endParaRPr lang="es-MX"/>
          </a:p>
        </p:txBody>
      </p:sp>
    </p:spTree>
    <p:extLst>
      <p:ext uri="{BB962C8B-B14F-4D97-AF65-F5344CB8AC3E}">
        <p14:creationId xmlns:p14="http://schemas.microsoft.com/office/powerpoint/2010/main" val="28729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61183" y="1305342"/>
            <a:ext cx="7962312" cy="2585323"/>
          </a:xfrm>
          <a:prstGeom prst="rect">
            <a:avLst/>
          </a:prstGeom>
        </p:spPr>
        <p:txBody>
          <a:bodyPr wrap="square">
            <a:spAutoFit/>
          </a:bodyPr>
          <a:lstStyle/>
          <a:p>
            <a:pPr marL="285750" indent="-285750" algn="just">
              <a:buFont typeface="Arial" panose="020B0604020202020204" pitchFamily="34" charset="0"/>
              <a:buChar char="•"/>
            </a:pPr>
            <a:r>
              <a:rPr lang="es-MX" dirty="0">
                <a:solidFill>
                  <a:prstClr val="black"/>
                </a:solidFill>
                <a:latin typeface="Soberana Texto"/>
                <a:ea typeface="MS Mincho"/>
                <a:cs typeface="Arial"/>
              </a:rPr>
              <a:t>La calidad de la información disponible tiene “áreas de oportunidad</a:t>
            </a:r>
            <a:r>
              <a:rPr lang="es-MX" dirty="0" smtClean="0">
                <a:solidFill>
                  <a:prstClr val="black"/>
                </a:solidFill>
                <a:latin typeface="Soberana Texto"/>
                <a:ea typeface="MS Mincho"/>
                <a:cs typeface="Arial"/>
              </a:rPr>
              <a:t>”.</a:t>
            </a:r>
          </a:p>
          <a:p>
            <a:pPr algn="just"/>
            <a:endParaRPr lang="es-MX" dirty="0">
              <a:solidFill>
                <a:prstClr val="black"/>
              </a:solidFill>
              <a:latin typeface="Soberana Texto"/>
              <a:ea typeface="MS Mincho"/>
              <a:cs typeface="Arial"/>
            </a:endParaRPr>
          </a:p>
          <a:p>
            <a:pPr marL="285750" indent="-285750" algn="just">
              <a:buFont typeface="Arial" panose="020B0604020202020204" pitchFamily="34" charset="0"/>
              <a:buChar char="•"/>
            </a:pPr>
            <a:r>
              <a:rPr lang="es-MX" dirty="0">
                <a:solidFill>
                  <a:prstClr val="black"/>
                </a:solidFill>
                <a:latin typeface="Soberana Texto"/>
                <a:ea typeface="MS Mincho"/>
                <a:cs typeface="Arial"/>
              </a:rPr>
              <a:t>Formación. La comprensión de las implicaciones de un enfoque basado en riesgos requiere entender conceptos con los que los profesionales en la materia quizá no estaban familiarizados, pero también se requiere de personas con un nuevo conjunto de habilidades para que desarrollen las herramientas necesarias.</a:t>
            </a:r>
          </a:p>
        </p:txBody>
      </p:sp>
      <p:sp>
        <p:nvSpPr>
          <p:cNvPr id="4" name="Marcador de número de diapositiva 3"/>
          <p:cNvSpPr>
            <a:spLocks noGrp="1"/>
          </p:cNvSpPr>
          <p:nvPr>
            <p:ph type="sldNum" sz="quarter" idx="12"/>
          </p:nvPr>
        </p:nvSpPr>
        <p:spPr/>
        <p:txBody>
          <a:bodyPr/>
          <a:lstStyle/>
          <a:p>
            <a:fld id="{FFFBC3A9-3771-489C-AD56-B88F9603BF66}" type="slidenum">
              <a:rPr lang="es-MX" smtClean="0"/>
              <a:t>33</a:t>
            </a:fld>
            <a:endParaRPr lang="es-MX"/>
          </a:p>
        </p:txBody>
      </p:sp>
    </p:spTree>
    <p:extLst>
      <p:ext uri="{BB962C8B-B14F-4D97-AF65-F5344CB8AC3E}">
        <p14:creationId xmlns:p14="http://schemas.microsoft.com/office/powerpoint/2010/main" val="1135773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44826" y="1870287"/>
            <a:ext cx="8440808" cy="3693319"/>
          </a:xfrm>
          <a:prstGeom prst="rect">
            <a:avLst/>
          </a:prstGeom>
        </p:spPr>
        <p:txBody>
          <a:bodyPr wrap="square">
            <a:spAutoFit/>
          </a:bodyPr>
          <a:lstStyle/>
          <a:p>
            <a:pPr marL="285750" indent="-285750" algn="just">
              <a:buFont typeface="Arial" panose="020B0604020202020204" pitchFamily="34" charset="0"/>
              <a:buChar char="•"/>
            </a:pPr>
            <a:r>
              <a:rPr lang="es-MX" dirty="0">
                <a:latin typeface="Soberana Texto"/>
                <a:ea typeface="MS Mincho"/>
                <a:cs typeface="Arial"/>
              </a:rPr>
              <a:t>Ante la escasez de recursos, se ha promovido el Enfoque Basado en Riesgos</a:t>
            </a:r>
          </a:p>
          <a:p>
            <a:pPr marL="285750" lvl="0" indent="-285750" algn="just">
              <a:buFont typeface="Arial" panose="020B0604020202020204" pitchFamily="34" charset="0"/>
              <a:buChar char="•"/>
            </a:pPr>
            <a:endParaRPr lang="es-MX" dirty="0" smtClean="0">
              <a:latin typeface="Soberana Texto"/>
              <a:ea typeface="MS Mincho"/>
              <a:cs typeface="Arial"/>
            </a:endParaRPr>
          </a:p>
          <a:p>
            <a:pPr marL="285750" lvl="0" indent="-285750" algn="just">
              <a:buFont typeface="Arial" panose="020B0604020202020204" pitchFamily="34" charset="0"/>
              <a:buChar char="•"/>
            </a:pPr>
            <a:r>
              <a:rPr lang="es-MX" dirty="0" err="1" smtClean="0">
                <a:latin typeface="Soberana Texto"/>
                <a:ea typeface="MS Mincho"/>
                <a:cs typeface="Arial"/>
              </a:rPr>
              <a:t>Cassara</a:t>
            </a:r>
            <a:r>
              <a:rPr lang="es-MX" dirty="0" smtClean="0">
                <a:latin typeface="Soberana Texto"/>
                <a:ea typeface="MS Mincho"/>
                <a:cs typeface="Arial"/>
              </a:rPr>
              <a:t> </a:t>
            </a:r>
            <a:r>
              <a:rPr lang="es-MX" dirty="0" smtClean="0">
                <a:latin typeface="Soberana Texto"/>
                <a:ea typeface="MS Mincho"/>
                <a:cs typeface="Arial"/>
              </a:rPr>
              <a:t>(2016):</a:t>
            </a:r>
          </a:p>
          <a:p>
            <a:pPr marL="285750" lvl="0" indent="-285750" algn="just">
              <a:buFont typeface="Arial" panose="020B0604020202020204" pitchFamily="34" charset="0"/>
              <a:buChar char="•"/>
            </a:pPr>
            <a:endParaRPr lang="es-MX" dirty="0">
              <a:latin typeface="Soberana Texto"/>
              <a:ea typeface="MS Mincho"/>
              <a:cs typeface="Arial"/>
            </a:endParaRPr>
          </a:p>
          <a:p>
            <a:pPr lvl="1" algn="just"/>
            <a:r>
              <a:rPr lang="es-MX" dirty="0" smtClean="0">
                <a:latin typeface="Soberana Texto"/>
                <a:ea typeface="MS Mincho"/>
                <a:cs typeface="Arial"/>
              </a:rPr>
              <a:t>“(…) </a:t>
            </a:r>
            <a:r>
              <a:rPr lang="es-MX" dirty="0">
                <a:latin typeface="Soberana Texto"/>
                <a:ea typeface="MS Mincho"/>
                <a:cs typeface="Arial"/>
              </a:rPr>
              <a:t>carecemos de un entendimiento claro, sistemático y compartido de la naturaleza y alcance de los riesgos de lavado de dinero. Estas deficiencias fundamentales exacerban los retos cada vez más evidentes del sector privado en la implementación del enfoque basado en riesgos de los programas y controles de PLD/FT</a:t>
            </a:r>
            <a:r>
              <a:rPr lang="es-MX" dirty="0" smtClean="0">
                <a:latin typeface="Soberana Texto"/>
                <a:ea typeface="MS Mincho"/>
                <a:cs typeface="Arial"/>
              </a:rPr>
              <a:t>.”</a:t>
            </a:r>
          </a:p>
          <a:p>
            <a:pPr lvl="1" algn="just"/>
            <a:endParaRPr lang="es-MX" dirty="0">
              <a:latin typeface="Soberana Texto"/>
              <a:ea typeface="MS Mincho"/>
              <a:cs typeface="Arial"/>
            </a:endParaRPr>
          </a:p>
          <a:p>
            <a:pPr marL="285750" indent="-285750" algn="just">
              <a:buFont typeface="Arial" panose="020B0604020202020204" pitchFamily="34" charset="0"/>
              <a:buChar char="•"/>
            </a:pPr>
            <a:endParaRPr lang="es-MX" dirty="0" smtClean="0">
              <a:latin typeface="Soberana Texto"/>
              <a:ea typeface="MS Mincho"/>
              <a:cs typeface="Arial"/>
            </a:endParaRPr>
          </a:p>
        </p:txBody>
      </p:sp>
      <p:sp>
        <p:nvSpPr>
          <p:cNvPr id="2" name="Marcador de número de diapositiva 1"/>
          <p:cNvSpPr>
            <a:spLocks noGrp="1"/>
          </p:cNvSpPr>
          <p:nvPr>
            <p:ph type="sldNum" sz="quarter" idx="12"/>
          </p:nvPr>
        </p:nvSpPr>
        <p:spPr/>
        <p:txBody>
          <a:bodyPr/>
          <a:lstStyle/>
          <a:p>
            <a:fld id="{FFFBC3A9-3771-489C-AD56-B88F9603BF66}" type="slidenum">
              <a:rPr lang="es-MX" smtClean="0"/>
              <a:t>4</a:t>
            </a:fld>
            <a:endParaRPr lang="es-MX"/>
          </a:p>
        </p:txBody>
      </p:sp>
    </p:spTree>
    <p:extLst>
      <p:ext uri="{BB962C8B-B14F-4D97-AF65-F5344CB8AC3E}">
        <p14:creationId xmlns:p14="http://schemas.microsoft.com/office/powerpoint/2010/main" val="307453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822" y="815214"/>
            <a:ext cx="8440808" cy="4247317"/>
          </a:xfrm>
          <a:prstGeom prst="rect">
            <a:avLst/>
          </a:prstGeom>
        </p:spPr>
        <p:txBody>
          <a:bodyPr wrap="square">
            <a:spAutoFit/>
          </a:bodyPr>
          <a:lstStyle/>
          <a:p>
            <a:pPr marL="285750" lvl="0" indent="-285750" algn="just">
              <a:buFont typeface="Arial" panose="020B0604020202020204" pitchFamily="34" charset="0"/>
              <a:buChar char="•"/>
            </a:pPr>
            <a:r>
              <a:rPr lang="es-MX" dirty="0" smtClean="0">
                <a:latin typeface="Soberana Texto"/>
                <a:ea typeface="MS Mincho"/>
                <a:cs typeface="Arial"/>
              </a:rPr>
              <a:t>La CNBV cuenta con una metodología para la calificación por grado de riesgo en materia de PLD/FT.</a:t>
            </a:r>
          </a:p>
          <a:p>
            <a:pPr marL="285750" lvl="0" indent="-285750" algn="just">
              <a:buFont typeface="Arial" panose="020B0604020202020204" pitchFamily="34" charset="0"/>
              <a:buChar char="•"/>
            </a:pPr>
            <a:endParaRPr lang="es-MX" dirty="0" smtClean="0">
              <a:latin typeface="Soberana Texto"/>
              <a:ea typeface="MS Mincho"/>
              <a:cs typeface="Arial"/>
            </a:endParaRPr>
          </a:p>
          <a:p>
            <a:pPr marL="285750" indent="-285750" algn="just">
              <a:buFont typeface="Arial" panose="020B0604020202020204" pitchFamily="34" charset="0"/>
              <a:buChar char="•"/>
            </a:pPr>
            <a:r>
              <a:rPr lang="es-MX" dirty="0">
                <a:latin typeface="Soberana Texto"/>
                <a:ea typeface="MS Mincho"/>
                <a:cs typeface="Arial"/>
              </a:rPr>
              <a:t>Esta metodología busca valorar el nivel de riesgo al que se encuentran expuestas </a:t>
            </a:r>
            <a:r>
              <a:rPr lang="es-MX" dirty="0" smtClean="0">
                <a:latin typeface="Soberana Texto"/>
                <a:ea typeface="MS Mincho"/>
                <a:cs typeface="Arial"/>
              </a:rPr>
              <a:t>las entidades supervisadas </a:t>
            </a:r>
            <a:r>
              <a:rPr lang="es-MX" dirty="0">
                <a:latin typeface="Soberana Texto"/>
                <a:ea typeface="MS Mincho"/>
                <a:cs typeface="Arial"/>
              </a:rPr>
              <a:t>evaluando, conforme a las recomendaciones internacionales, los riesgos relativos a los tipos de clientes, áreas o zonas geográficas, instrumentos monetarios y productos o servicios con los que operan las entidades.</a:t>
            </a:r>
          </a:p>
          <a:p>
            <a:pPr marL="285750" lvl="0" indent="-285750" algn="just">
              <a:buFont typeface="Arial" panose="020B0604020202020204" pitchFamily="34" charset="0"/>
              <a:buChar char="•"/>
            </a:pPr>
            <a:endParaRPr lang="es-MX" dirty="0" smtClean="0">
              <a:solidFill>
                <a:prstClr val="black"/>
              </a:solidFill>
              <a:latin typeface="Soberana Texto"/>
              <a:ea typeface="MS Mincho"/>
              <a:cs typeface="Arial"/>
            </a:endParaRPr>
          </a:p>
          <a:p>
            <a:pPr marL="285750" lvl="0" indent="-285750" algn="just">
              <a:buFont typeface="Arial" panose="020B0604020202020204" pitchFamily="34" charset="0"/>
              <a:buChar char="•"/>
            </a:pPr>
            <a:r>
              <a:rPr lang="es-MX" dirty="0" smtClean="0">
                <a:solidFill>
                  <a:prstClr val="black"/>
                </a:solidFill>
                <a:latin typeface="Soberana Texto"/>
                <a:ea typeface="MS Mincho"/>
                <a:cs typeface="Arial"/>
              </a:rPr>
              <a:t>Una </a:t>
            </a:r>
            <a:r>
              <a:rPr lang="es-MX" dirty="0">
                <a:solidFill>
                  <a:prstClr val="black"/>
                </a:solidFill>
                <a:latin typeface="Soberana Texto"/>
                <a:ea typeface="MS Mincho"/>
                <a:cs typeface="Arial"/>
              </a:rPr>
              <a:t>calificación de riesgo alta, significa que </a:t>
            </a:r>
            <a:r>
              <a:rPr lang="es-MX" dirty="0" smtClean="0">
                <a:solidFill>
                  <a:prstClr val="black"/>
                </a:solidFill>
                <a:latin typeface="Soberana Texto"/>
                <a:ea typeface="MS Mincho"/>
                <a:cs typeface="Arial"/>
              </a:rPr>
              <a:t>las operaciones de </a:t>
            </a:r>
            <a:r>
              <a:rPr lang="es-MX" dirty="0">
                <a:solidFill>
                  <a:prstClr val="black"/>
                </a:solidFill>
                <a:latin typeface="Soberana Texto"/>
                <a:ea typeface="MS Mincho"/>
                <a:cs typeface="Arial"/>
              </a:rPr>
              <a:t>la entidad </a:t>
            </a:r>
            <a:r>
              <a:rPr lang="es-MX" dirty="0" smtClean="0">
                <a:solidFill>
                  <a:prstClr val="black"/>
                </a:solidFill>
                <a:latin typeface="Soberana Texto"/>
                <a:ea typeface="MS Mincho"/>
                <a:cs typeface="Arial"/>
              </a:rPr>
              <a:t>tienen </a:t>
            </a:r>
            <a:r>
              <a:rPr lang="es-MX" dirty="0">
                <a:solidFill>
                  <a:prstClr val="black"/>
                </a:solidFill>
                <a:latin typeface="Soberana Texto"/>
                <a:ea typeface="MS Mincho"/>
                <a:cs typeface="Arial"/>
              </a:rPr>
              <a:t>características que </a:t>
            </a:r>
            <a:r>
              <a:rPr lang="es-MX" dirty="0" smtClean="0">
                <a:solidFill>
                  <a:prstClr val="black"/>
                </a:solidFill>
                <a:latin typeface="Soberana Texto"/>
                <a:ea typeface="MS Mincho"/>
                <a:cs typeface="Arial"/>
              </a:rPr>
              <a:t>la hacen </a:t>
            </a:r>
            <a:r>
              <a:rPr lang="es-MX" dirty="0">
                <a:solidFill>
                  <a:prstClr val="black"/>
                </a:solidFill>
                <a:latin typeface="Soberana Texto"/>
                <a:ea typeface="MS Mincho"/>
                <a:cs typeface="Arial"/>
              </a:rPr>
              <a:t>más </a:t>
            </a:r>
            <a:r>
              <a:rPr lang="es-MX" dirty="0" smtClean="0">
                <a:solidFill>
                  <a:prstClr val="black"/>
                </a:solidFill>
                <a:latin typeface="Soberana Texto"/>
                <a:ea typeface="MS Mincho"/>
                <a:cs typeface="Arial"/>
              </a:rPr>
              <a:t>propensa </a:t>
            </a:r>
            <a:r>
              <a:rPr lang="es-MX" dirty="0">
                <a:solidFill>
                  <a:prstClr val="black"/>
                </a:solidFill>
                <a:latin typeface="Soberana Texto"/>
                <a:ea typeface="MS Mincho"/>
                <a:cs typeface="Arial"/>
              </a:rPr>
              <a:t>a ser </a:t>
            </a:r>
            <a:r>
              <a:rPr lang="es-MX" dirty="0" smtClean="0">
                <a:solidFill>
                  <a:prstClr val="black"/>
                </a:solidFill>
                <a:latin typeface="Soberana Texto"/>
                <a:ea typeface="MS Mincho"/>
                <a:cs typeface="Arial"/>
              </a:rPr>
              <a:t>utilizada </a:t>
            </a:r>
            <a:r>
              <a:rPr lang="es-MX" dirty="0">
                <a:solidFill>
                  <a:prstClr val="black"/>
                </a:solidFill>
                <a:latin typeface="Soberana Texto"/>
                <a:ea typeface="MS Mincho"/>
                <a:cs typeface="Arial"/>
              </a:rPr>
              <a:t>en actividades de </a:t>
            </a:r>
            <a:r>
              <a:rPr lang="es-MX" dirty="0" smtClean="0">
                <a:solidFill>
                  <a:prstClr val="black"/>
                </a:solidFill>
                <a:latin typeface="Soberana Texto"/>
                <a:ea typeface="MS Mincho"/>
                <a:cs typeface="Arial"/>
              </a:rPr>
              <a:t>LD/FT.</a:t>
            </a:r>
          </a:p>
          <a:p>
            <a:pPr marL="285750" lvl="0" indent="-285750" algn="just">
              <a:buFont typeface="Arial" panose="020B0604020202020204" pitchFamily="34" charset="0"/>
              <a:buChar char="•"/>
            </a:pPr>
            <a:endParaRPr lang="es-MX" dirty="0" smtClean="0">
              <a:solidFill>
                <a:prstClr val="black"/>
              </a:solidFill>
              <a:latin typeface="Soberana Texto"/>
              <a:ea typeface="MS Mincho"/>
              <a:cs typeface="Arial"/>
            </a:endParaRPr>
          </a:p>
          <a:p>
            <a:pPr marL="285750" lvl="0" indent="-285750" algn="just">
              <a:buFont typeface="Arial" panose="020B0604020202020204" pitchFamily="34" charset="0"/>
              <a:buChar char="•"/>
            </a:pPr>
            <a:r>
              <a:rPr lang="es-MX" dirty="0" smtClean="0">
                <a:solidFill>
                  <a:prstClr val="black"/>
                </a:solidFill>
                <a:latin typeface="Soberana Texto"/>
                <a:ea typeface="MS Mincho"/>
                <a:cs typeface="Arial"/>
              </a:rPr>
              <a:t>Lo </a:t>
            </a:r>
            <a:r>
              <a:rPr lang="es-MX" dirty="0">
                <a:solidFill>
                  <a:prstClr val="black"/>
                </a:solidFill>
                <a:latin typeface="Soberana Texto"/>
                <a:ea typeface="MS Mincho"/>
                <a:cs typeface="Arial"/>
              </a:rPr>
              <a:t>anterior no es sinónimo de participación en actividades delictivas por parte de la entidad calificada</a:t>
            </a:r>
            <a:r>
              <a:rPr lang="es-MX" dirty="0" smtClean="0">
                <a:solidFill>
                  <a:prstClr val="black"/>
                </a:solidFill>
                <a:latin typeface="Soberana Texto"/>
                <a:ea typeface="MS Mincho"/>
                <a:cs typeface="Arial"/>
              </a:rPr>
              <a:t>.</a:t>
            </a:r>
          </a:p>
        </p:txBody>
      </p:sp>
      <p:sp>
        <p:nvSpPr>
          <p:cNvPr id="2" name="Marcador de número de diapositiva 1"/>
          <p:cNvSpPr>
            <a:spLocks noGrp="1"/>
          </p:cNvSpPr>
          <p:nvPr>
            <p:ph type="sldNum" sz="quarter" idx="12"/>
          </p:nvPr>
        </p:nvSpPr>
        <p:spPr/>
        <p:txBody>
          <a:bodyPr/>
          <a:lstStyle/>
          <a:p>
            <a:fld id="{FFFBC3A9-3771-489C-AD56-B88F9603BF66}" type="slidenum">
              <a:rPr lang="es-MX" smtClean="0"/>
              <a:t>5</a:t>
            </a:fld>
            <a:endParaRPr lang="es-MX"/>
          </a:p>
        </p:txBody>
      </p:sp>
    </p:spTree>
    <p:extLst>
      <p:ext uri="{BB962C8B-B14F-4D97-AF65-F5344CB8AC3E}">
        <p14:creationId xmlns:p14="http://schemas.microsoft.com/office/powerpoint/2010/main" val="268668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821" y="1251162"/>
            <a:ext cx="8334375" cy="369332"/>
          </a:xfrm>
          <a:prstGeom prst="rect">
            <a:avLst/>
          </a:prstGeom>
        </p:spPr>
        <p:txBody>
          <a:bodyPr wrap="square">
            <a:spAutoFit/>
          </a:bodyPr>
          <a:lstStyle/>
          <a:p>
            <a:pPr lvl="0" algn="ctr"/>
            <a:r>
              <a:rPr lang="es-MX" b="1" dirty="0" smtClean="0">
                <a:solidFill>
                  <a:schemeClr val="bg1">
                    <a:lumMod val="50000"/>
                  </a:schemeClr>
                </a:solidFill>
                <a:latin typeface="Soberana Texto"/>
                <a:ea typeface="MS Mincho"/>
                <a:cs typeface="Arial"/>
              </a:rPr>
              <a:t>DEFINICIÓN</a:t>
            </a:r>
            <a:endParaRPr lang="es-MX" sz="1600" dirty="0">
              <a:solidFill>
                <a:prstClr val="black"/>
              </a:solidFill>
              <a:latin typeface="Soberana Texto"/>
              <a:ea typeface="MS Mincho"/>
              <a:cs typeface="Arial"/>
            </a:endParaRPr>
          </a:p>
        </p:txBody>
      </p:sp>
      <p:sp>
        <p:nvSpPr>
          <p:cNvPr id="4" name="3 Rectángulo"/>
          <p:cNvSpPr/>
          <p:nvPr/>
        </p:nvSpPr>
        <p:spPr>
          <a:xfrm>
            <a:off x="539822" y="1870287"/>
            <a:ext cx="8440808" cy="3970318"/>
          </a:xfrm>
          <a:prstGeom prst="rect">
            <a:avLst/>
          </a:prstGeom>
        </p:spPr>
        <p:txBody>
          <a:bodyPr wrap="square">
            <a:spAutoFit/>
          </a:bodyPr>
          <a:lstStyle/>
          <a:p>
            <a:pPr marL="285750" lvl="0" indent="-285750" algn="just">
              <a:buFont typeface="Arial" panose="020B0604020202020204" pitchFamily="34" charset="0"/>
              <a:buChar char="•"/>
            </a:pPr>
            <a:r>
              <a:rPr lang="es-MX" dirty="0" smtClean="0">
                <a:latin typeface="Soberana Texto"/>
                <a:ea typeface="MS Mincho"/>
                <a:cs typeface="Arial"/>
              </a:rPr>
              <a:t>Los principales elementos de la definición de lavado de dinero establecida en la Convención de Palermo son:</a:t>
            </a:r>
          </a:p>
          <a:p>
            <a:pPr marL="742950" lvl="1" indent="-285750" algn="just">
              <a:buFont typeface="Arial" panose="020B0604020202020204" pitchFamily="34" charset="0"/>
              <a:buChar char="•"/>
            </a:pPr>
            <a:r>
              <a:rPr lang="es-MX" dirty="0" smtClean="0">
                <a:latin typeface="Soberana Texto"/>
                <a:ea typeface="MS Mincho"/>
                <a:cs typeface="Arial"/>
              </a:rPr>
              <a:t>la conversión o transferencia,</a:t>
            </a:r>
          </a:p>
          <a:p>
            <a:pPr marL="742950" lvl="1" indent="-285750" algn="just">
              <a:buFont typeface="Arial" panose="020B0604020202020204" pitchFamily="34" charset="0"/>
              <a:buChar char="•"/>
            </a:pPr>
            <a:r>
              <a:rPr lang="es-MX" dirty="0" smtClean="0">
                <a:latin typeface="Soberana Texto"/>
                <a:ea typeface="MS Mincho"/>
                <a:cs typeface="Arial"/>
              </a:rPr>
              <a:t>la ocultación o disimulación de la naturaleza u origen,</a:t>
            </a:r>
          </a:p>
          <a:p>
            <a:pPr marL="742950" lvl="1" indent="-285750" algn="just">
              <a:buFont typeface="Arial" panose="020B0604020202020204" pitchFamily="34" charset="0"/>
              <a:buChar char="•"/>
            </a:pPr>
            <a:r>
              <a:rPr lang="es-MX" dirty="0">
                <a:latin typeface="Soberana Texto"/>
                <a:ea typeface="MS Mincho"/>
                <a:cs typeface="Arial"/>
              </a:rPr>
              <a:t>l</a:t>
            </a:r>
            <a:r>
              <a:rPr lang="es-MX" dirty="0" smtClean="0">
                <a:latin typeface="Soberana Texto"/>
                <a:ea typeface="MS Mincho"/>
                <a:cs typeface="Arial"/>
              </a:rPr>
              <a:t>a adquisición o el uso,</a:t>
            </a:r>
          </a:p>
          <a:p>
            <a:pPr lvl="1" algn="just"/>
            <a:r>
              <a:rPr lang="es-MX" dirty="0" smtClean="0">
                <a:latin typeface="Soberana Texto"/>
                <a:ea typeface="MS Mincho"/>
                <a:cs typeface="Arial"/>
              </a:rPr>
              <a:t>de bienes a sabiendas de que son producto de un delito.</a:t>
            </a:r>
          </a:p>
          <a:p>
            <a:pPr marL="285750" indent="-285750" algn="just">
              <a:buFont typeface="Arial" panose="020B0604020202020204" pitchFamily="34" charset="0"/>
              <a:buChar char="•"/>
            </a:pPr>
            <a:r>
              <a:rPr lang="es-MX" dirty="0" smtClean="0">
                <a:latin typeface="Soberana Texto"/>
                <a:ea typeface="MS Mincho"/>
                <a:cs typeface="Arial"/>
              </a:rPr>
              <a:t>En la normativa mexicana esto se ha plasmado, en primer lugar, en el Código Penal Federal, bajo el concepto de “Operaciones con Recursos de Procedencia Ilícita” en el artículo 400 Bis.</a:t>
            </a:r>
          </a:p>
          <a:p>
            <a:pPr marL="285750" indent="-285750" algn="just">
              <a:buFont typeface="Arial" panose="020B0604020202020204" pitchFamily="34" charset="0"/>
              <a:buChar char="•"/>
            </a:pPr>
            <a:r>
              <a:rPr lang="es-MX" dirty="0" smtClean="0">
                <a:latin typeface="Soberana Texto"/>
                <a:ea typeface="MS Mincho"/>
                <a:cs typeface="Arial"/>
              </a:rPr>
              <a:t>En la práctica profesional, y por recomendaciones internacionales, normalmente </a:t>
            </a:r>
            <a:r>
              <a:rPr lang="es-MX" dirty="0">
                <a:latin typeface="Soberana Texto"/>
                <a:ea typeface="MS Mincho"/>
                <a:cs typeface="Arial"/>
              </a:rPr>
              <a:t>se habla de </a:t>
            </a:r>
            <a:r>
              <a:rPr lang="es-MX" dirty="0" smtClean="0">
                <a:latin typeface="Soberana Texto"/>
                <a:ea typeface="MS Mincho"/>
                <a:cs typeface="Arial"/>
              </a:rPr>
              <a:t>“lavado </a:t>
            </a:r>
            <a:r>
              <a:rPr lang="es-MX" dirty="0">
                <a:latin typeface="Soberana Texto"/>
                <a:ea typeface="MS Mincho"/>
                <a:cs typeface="Arial"/>
              </a:rPr>
              <a:t>de dinero, financiamiento al </a:t>
            </a:r>
            <a:r>
              <a:rPr lang="es-MX" dirty="0" smtClean="0">
                <a:latin typeface="Soberana Texto"/>
                <a:ea typeface="MS Mincho"/>
                <a:cs typeface="Arial"/>
              </a:rPr>
              <a:t>terrorismo </a:t>
            </a:r>
            <a:r>
              <a:rPr lang="es-MX" dirty="0">
                <a:latin typeface="Soberana Texto"/>
                <a:ea typeface="MS Mincho"/>
                <a:cs typeface="Arial"/>
              </a:rPr>
              <a:t>y financiamiento a la proliferación de armas de destrucción m</a:t>
            </a:r>
            <a:r>
              <a:rPr lang="es-MX" dirty="0" smtClean="0">
                <a:latin typeface="Soberana Texto"/>
                <a:ea typeface="MS Mincho"/>
                <a:cs typeface="Arial"/>
              </a:rPr>
              <a:t>asiva”, por lo que también es necesario considerar los artículos 139 y 148 Bis.</a:t>
            </a:r>
          </a:p>
          <a:p>
            <a:pPr marL="742950" lvl="1" indent="-285750" algn="just">
              <a:buFont typeface="Arial" panose="020B0604020202020204" pitchFamily="34" charset="0"/>
              <a:buChar char="•"/>
            </a:pPr>
            <a:endParaRPr lang="es-MX" dirty="0">
              <a:latin typeface="Soberana Texto"/>
              <a:ea typeface="MS Mincho"/>
              <a:cs typeface="Arial"/>
            </a:endParaRPr>
          </a:p>
        </p:txBody>
      </p:sp>
      <p:sp>
        <p:nvSpPr>
          <p:cNvPr id="5" name="Marcador de número de diapositiva 4"/>
          <p:cNvSpPr>
            <a:spLocks noGrp="1"/>
          </p:cNvSpPr>
          <p:nvPr>
            <p:ph type="sldNum" sz="quarter" idx="12"/>
          </p:nvPr>
        </p:nvSpPr>
        <p:spPr/>
        <p:txBody>
          <a:bodyPr/>
          <a:lstStyle/>
          <a:p>
            <a:fld id="{FFFBC3A9-3771-489C-AD56-B88F9603BF66}" type="slidenum">
              <a:rPr lang="es-MX" smtClean="0"/>
              <a:t>6</a:t>
            </a:fld>
            <a:endParaRPr lang="es-MX"/>
          </a:p>
        </p:txBody>
      </p:sp>
    </p:spTree>
    <p:extLst>
      <p:ext uri="{BB962C8B-B14F-4D97-AF65-F5344CB8AC3E}">
        <p14:creationId xmlns:p14="http://schemas.microsoft.com/office/powerpoint/2010/main" val="324949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822" y="1870287"/>
            <a:ext cx="8440808" cy="2862322"/>
          </a:xfrm>
          <a:prstGeom prst="rect">
            <a:avLst/>
          </a:prstGeom>
        </p:spPr>
        <p:txBody>
          <a:bodyPr wrap="square">
            <a:spAutoFit/>
          </a:bodyPr>
          <a:lstStyle/>
          <a:p>
            <a:pPr marL="285750" lvl="0" indent="-285750" algn="just">
              <a:buFont typeface="Arial" panose="020B0604020202020204" pitchFamily="34" charset="0"/>
              <a:buChar char="•"/>
            </a:pPr>
            <a:r>
              <a:rPr lang="es-MX" dirty="0" smtClean="0">
                <a:latin typeface="Soberana Texto"/>
                <a:ea typeface="MS Mincho"/>
                <a:cs typeface="Arial"/>
              </a:rPr>
              <a:t>El lavado de dinero normalmente se descompone además, para su análisis, en tres etapas:</a:t>
            </a:r>
          </a:p>
          <a:p>
            <a:pPr marL="742950" lvl="1" indent="-285750" algn="just">
              <a:buFont typeface="Arial" panose="020B0604020202020204" pitchFamily="34" charset="0"/>
              <a:buChar char="•"/>
            </a:pPr>
            <a:r>
              <a:rPr lang="es-MX" b="1" dirty="0" smtClean="0">
                <a:latin typeface="Soberana Texto"/>
                <a:ea typeface="MS Mincho"/>
                <a:cs typeface="Arial"/>
              </a:rPr>
              <a:t>Colocación: </a:t>
            </a:r>
            <a:r>
              <a:rPr lang="es-MX" dirty="0" smtClean="0">
                <a:latin typeface="Soberana Texto"/>
                <a:ea typeface="MS Mincho"/>
                <a:cs typeface="Arial"/>
              </a:rPr>
              <a:t>disposición </a:t>
            </a:r>
            <a:r>
              <a:rPr lang="es-MX" dirty="0">
                <a:latin typeface="Soberana Texto"/>
                <a:ea typeface="MS Mincho"/>
                <a:cs typeface="Arial"/>
              </a:rPr>
              <a:t>física del dinero en efectivo proveniente de actividades delictivas</a:t>
            </a:r>
            <a:r>
              <a:rPr lang="es-MX" dirty="0" smtClean="0">
                <a:latin typeface="Soberana Texto"/>
                <a:ea typeface="MS Mincho"/>
                <a:cs typeface="Arial"/>
              </a:rPr>
              <a:t>.</a:t>
            </a:r>
            <a:endParaRPr lang="es-MX" dirty="0">
              <a:latin typeface="Soberana Texto"/>
              <a:ea typeface="MS Mincho"/>
              <a:cs typeface="Arial"/>
            </a:endParaRPr>
          </a:p>
          <a:p>
            <a:pPr marL="742950" lvl="1" indent="-285750" algn="just">
              <a:buFont typeface="Arial" panose="020B0604020202020204" pitchFamily="34" charset="0"/>
              <a:buChar char="•"/>
            </a:pPr>
            <a:r>
              <a:rPr lang="es-MX" b="1" dirty="0" smtClean="0">
                <a:latin typeface="Soberana Texto"/>
                <a:ea typeface="MS Mincho"/>
                <a:cs typeface="Arial"/>
              </a:rPr>
              <a:t>Estratificación:</a:t>
            </a:r>
            <a:r>
              <a:rPr lang="es-MX" dirty="0" smtClean="0">
                <a:latin typeface="Soberana Texto"/>
                <a:ea typeface="MS Mincho"/>
                <a:cs typeface="Arial"/>
              </a:rPr>
              <a:t> separación </a:t>
            </a:r>
            <a:r>
              <a:rPr lang="es-MX" dirty="0">
                <a:latin typeface="Soberana Texto"/>
                <a:ea typeface="MS Mincho"/>
                <a:cs typeface="Arial"/>
              </a:rPr>
              <a:t>de los fondos ilícitos de su fuente mediante </a:t>
            </a:r>
            <a:r>
              <a:rPr lang="es-MX" dirty="0" smtClean="0">
                <a:latin typeface="Soberana Texto"/>
                <a:ea typeface="MS Mincho"/>
                <a:cs typeface="Arial"/>
              </a:rPr>
              <a:t>“capas” </a:t>
            </a:r>
            <a:r>
              <a:rPr lang="es-MX" dirty="0">
                <a:latin typeface="Soberana Texto"/>
                <a:ea typeface="MS Mincho"/>
                <a:cs typeface="Arial"/>
              </a:rPr>
              <a:t>de transacciones </a:t>
            </a:r>
            <a:r>
              <a:rPr lang="es-MX" dirty="0" smtClean="0">
                <a:latin typeface="Soberana Texto"/>
                <a:ea typeface="MS Mincho"/>
                <a:cs typeface="Arial"/>
              </a:rPr>
              <a:t>cuyo </a:t>
            </a:r>
            <a:r>
              <a:rPr lang="es-MX" dirty="0">
                <a:latin typeface="Soberana Texto"/>
                <a:ea typeface="MS Mincho"/>
                <a:cs typeface="Arial"/>
              </a:rPr>
              <a:t>fin es desdibujar la transacción</a:t>
            </a:r>
            <a:r>
              <a:rPr lang="es-MX" dirty="0" smtClean="0">
                <a:latin typeface="Soberana Texto"/>
                <a:ea typeface="MS Mincho"/>
                <a:cs typeface="Arial"/>
              </a:rPr>
              <a:t>.</a:t>
            </a:r>
            <a:endParaRPr lang="es-MX" dirty="0">
              <a:latin typeface="Soberana Texto"/>
              <a:ea typeface="MS Mincho"/>
              <a:cs typeface="Arial"/>
            </a:endParaRPr>
          </a:p>
          <a:p>
            <a:pPr marL="742950" lvl="1" indent="-285750" algn="just">
              <a:buFont typeface="Arial" panose="020B0604020202020204" pitchFamily="34" charset="0"/>
              <a:buChar char="•"/>
            </a:pPr>
            <a:r>
              <a:rPr lang="es-MX" b="1" dirty="0" smtClean="0">
                <a:latin typeface="Soberana Texto"/>
                <a:ea typeface="MS Mincho"/>
                <a:cs typeface="Arial"/>
              </a:rPr>
              <a:t>Integración:</a:t>
            </a:r>
            <a:r>
              <a:rPr lang="es-MX" dirty="0" smtClean="0">
                <a:latin typeface="Soberana Texto"/>
                <a:ea typeface="MS Mincho"/>
                <a:cs typeface="Arial"/>
              </a:rPr>
              <a:t> dar </a:t>
            </a:r>
            <a:r>
              <a:rPr lang="es-MX" dirty="0">
                <a:latin typeface="Soberana Texto"/>
                <a:ea typeface="MS Mincho"/>
                <a:cs typeface="Arial"/>
              </a:rPr>
              <a:t>apariencia legítima a riqueza ilícita mediante el reingreso en la economía con transacciones comerciales o personales que aparentan ser normales.</a:t>
            </a:r>
            <a:endParaRPr lang="es-MX" dirty="0" smtClean="0">
              <a:latin typeface="Soberana Texto"/>
              <a:ea typeface="MS Mincho"/>
              <a:cs typeface="Arial"/>
            </a:endParaRPr>
          </a:p>
          <a:p>
            <a:pPr marL="742950" lvl="1" indent="-285750" algn="just">
              <a:buFont typeface="Arial" panose="020B0604020202020204" pitchFamily="34" charset="0"/>
              <a:buChar char="•"/>
            </a:pPr>
            <a:endParaRPr lang="es-MX" dirty="0">
              <a:latin typeface="Soberana Texto"/>
              <a:ea typeface="MS Mincho"/>
              <a:cs typeface="Arial"/>
            </a:endParaRPr>
          </a:p>
        </p:txBody>
      </p:sp>
      <p:sp>
        <p:nvSpPr>
          <p:cNvPr id="2" name="Marcador de número de diapositiva 1"/>
          <p:cNvSpPr>
            <a:spLocks noGrp="1"/>
          </p:cNvSpPr>
          <p:nvPr>
            <p:ph type="sldNum" sz="quarter" idx="12"/>
          </p:nvPr>
        </p:nvSpPr>
        <p:spPr/>
        <p:txBody>
          <a:bodyPr/>
          <a:lstStyle/>
          <a:p>
            <a:fld id="{FFFBC3A9-3771-489C-AD56-B88F9603BF66}" type="slidenum">
              <a:rPr lang="es-MX" smtClean="0"/>
              <a:t>7</a:t>
            </a:fld>
            <a:endParaRPr lang="es-MX"/>
          </a:p>
        </p:txBody>
      </p:sp>
    </p:spTree>
    <p:extLst>
      <p:ext uri="{BB962C8B-B14F-4D97-AF65-F5344CB8AC3E}">
        <p14:creationId xmlns:p14="http://schemas.microsoft.com/office/powerpoint/2010/main" val="382058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821" y="393037"/>
            <a:ext cx="8334375" cy="369332"/>
          </a:xfrm>
          <a:prstGeom prst="rect">
            <a:avLst/>
          </a:prstGeom>
        </p:spPr>
        <p:txBody>
          <a:bodyPr wrap="square">
            <a:spAutoFit/>
          </a:bodyPr>
          <a:lstStyle/>
          <a:p>
            <a:pPr lvl="0" algn="ctr"/>
            <a:r>
              <a:rPr lang="es-MX" b="1" dirty="0" smtClean="0">
                <a:solidFill>
                  <a:schemeClr val="bg1">
                    <a:lumMod val="50000"/>
                  </a:schemeClr>
                </a:solidFill>
                <a:latin typeface="Soberana Texto"/>
                <a:ea typeface="MS Mincho"/>
                <a:cs typeface="Arial"/>
              </a:rPr>
              <a:t>RELEVANCIA</a:t>
            </a:r>
            <a:endParaRPr lang="es-MX" sz="1600" dirty="0">
              <a:solidFill>
                <a:prstClr val="black"/>
              </a:solidFill>
              <a:latin typeface="Soberana Texto"/>
              <a:ea typeface="MS Mincho"/>
              <a:cs typeface="Arial"/>
            </a:endParaRPr>
          </a:p>
        </p:txBody>
      </p:sp>
      <p:sp>
        <p:nvSpPr>
          <p:cNvPr id="4" name="3 Rectángulo"/>
          <p:cNvSpPr/>
          <p:nvPr/>
        </p:nvSpPr>
        <p:spPr>
          <a:xfrm>
            <a:off x="539822" y="941822"/>
            <a:ext cx="8440808" cy="4278094"/>
          </a:xfrm>
          <a:prstGeom prst="rect">
            <a:avLst/>
          </a:prstGeom>
        </p:spPr>
        <p:txBody>
          <a:bodyPr wrap="square">
            <a:spAutoFit/>
          </a:bodyPr>
          <a:lstStyle/>
          <a:p>
            <a:pPr marL="285750" lvl="0" indent="-285750" algn="just">
              <a:buFont typeface="Arial" panose="020B0604020202020204" pitchFamily="34" charset="0"/>
              <a:buChar char="•"/>
            </a:pPr>
            <a:r>
              <a:rPr lang="es-MX" sz="1600" dirty="0" smtClean="0">
                <a:latin typeface="Soberana Texto"/>
                <a:ea typeface="MS Mincho"/>
                <a:cs typeface="Arial"/>
              </a:rPr>
              <a:t>Combatir el lavado de dinero es, presumiblemente, atacar a la raíz del delito.</a:t>
            </a:r>
          </a:p>
          <a:p>
            <a:pPr marL="285750" lvl="0" indent="-285750" algn="just">
              <a:buFont typeface="Arial" panose="020B0604020202020204" pitchFamily="34" charset="0"/>
              <a:buChar char="•"/>
            </a:pPr>
            <a:endParaRPr lang="es-MX" sz="1600" dirty="0">
              <a:latin typeface="Soberana Texto"/>
              <a:ea typeface="MS Mincho"/>
              <a:cs typeface="Arial"/>
            </a:endParaRPr>
          </a:p>
          <a:p>
            <a:pPr marL="285750" lvl="0" indent="-285750" algn="just">
              <a:buFont typeface="Arial" panose="020B0604020202020204" pitchFamily="34" charset="0"/>
              <a:buChar char="•"/>
            </a:pPr>
            <a:r>
              <a:rPr lang="es-MX" sz="1600" dirty="0" smtClean="0">
                <a:latin typeface="Soberana Texto"/>
                <a:ea typeface="MS Mincho"/>
                <a:cs typeface="Arial"/>
              </a:rPr>
              <a:t>Si esto no fuera suficiente, es posible identificar diversas consecuencias negativas asociadas al lavado de dinero:</a:t>
            </a:r>
          </a:p>
          <a:p>
            <a:pPr marL="742950" lvl="1" indent="-285750" algn="just">
              <a:buFont typeface="Arial" panose="020B0604020202020204" pitchFamily="34" charset="0"/>
              <a:buChar char="•"/>
            </a:pPr>
            <a:r>
              <a:rPr lang="es-MX" sz="1600" dirty="0" smtClean="0">
                <a:latin typeface="Soberana Texto"/>
                <a:ea typeface="MS Mincho"/>
                <a:cs typeface="Arial"/>
              </a:rPr>
              <a:t>Reduce </a:t>
            </a:r>
            <a:r>
              <a:rPr lang="es-MX" sz="1600" dirty="0">
                <a:latin typeface="Soberana Texto"/>
                <a:ea typeface="MS Mincho"/>
                <a:cs typeface="Arial"/>
              </a:rPr>
              <a:t>los ingresos fiscales </a:t>
            </a:r>
            <a:r>
              <a:rPr lang="es-MX" sz="1600" dirty="0" smtClean="0">
                <a:latin typeface="Soberana Texto"/>
                <a:ea typeface="MS Mincho"/>
                <a:cs typeface="Arial"/>
              </a:rPr>
              <a:t>gubernamentales        </a:t>
            </a:r>
            <a:endParaRPr lang="es-MX" sz="1600" dirty="0">
              <a:latin typeface="Soberana Texto"/>
              <a:ea typeface="MS Mincho"/>
              <a:cs typeface="Arial"/>
            </a:endParaRPr>
          </a:p>
          <a:p>
            <a:pPr marL="742950" lvl="1" indent="-285750" algn="just">
              <a:buFont typeface="Arial" panose="020B0604020202020204" pitchFamily="34" charset="0"/>
              <a:buChar char="•"/>
            </a:pPr>
            <a:r>
              <a:rPr lang="es-MX" sz="1600" dirty="0" smtClean="0">
                <a:latin typeface="Soberana Texto"/>
                <a:ea typeface="MS Mincho"/>
                <a:cs typeface="Arial"/>
              </a:rPr>
              <a:t>Debilita </a:t>
            </a:r>
            <a:r>
              <a:rPr lang="es-MX" sz="1600" dirty="0">
                <a:latin typeface="Soberana Texto"/>
                <a:ea typeface="MS Mincho"/>
                <a:cs typeface="Arial"/>
              </a:rPr>
              <a:t>el sector privado </a:t>
            </a:r>
            <a:r>
              <a:rPr lang="es-MX" sz="1600" dirty="0" smtClean="0">
                <a:latin typeface="Soberana Texto"/>
                <a:ea typeface="MS Mincho"/>
                <a:cs typeface="Arial"/>
              </a:rPr>
              <a:t>legítimo</a:t>
            </a:r>
          </a:p>
          <a:p>
            <a:pPr marL="742950" lvl="1" indent="-285750" algn="just">
              <a:buFont typeface="Arial" panose="020B0604020202020204" pitchFamily="34" charset="0"/>
              <a:buChar char="•"/>
            </a:pPr>
            <a:r>
              <a:rPr lang="es-MX" sz="1600" dirty="0" smtClean="0">
                <a:latin typeface="Soberana Texto"/>
                <a:ea typeface="MS Mincho"/>
                <a:cs typeface="Arial"/>
              </a:rPr>
              <a:t>Los </a:t>
            </a:r>
            <a:r>
              <a:rPr lang="es-MX" sz="1600" dirty="0">
                <a:latin typeface="Soberana Texto"/>
                <a:ea typeface="MS Mincho"/>
                <a:cs typeface="Arial"/>
              </a:rPr>
              <a:t>fondos del lavado de dinero pueden ser utilizados para controlar industrias o sectores enteros de la economía de ciertos </a:t>
            </a:r>
            <a:r>
              <a:rPr lang="es-MX" sz="1600" dirty="0" smtClean="0">
                <a:latin typeface="Soberana Texto"/>
                <a:ea typeface="MS Mincho"/>
                <a:cs typeface="Arial"/>
              </a:rPr>
              <a:t>países</a:t>
            </a:r>
          </a:p>
          <a:p>
            <a:pPr marL="742950" lvl="1" indent="-285750" algn="just">
              <a:buFont typeface="Arial" panose="020B0604020202020204" pitchFamily="34" charset="0"/>
              <a:buChar char="•"/>
            </a:pPr>
            <a:r>
              <a:rPr lang="es-MX" sz="1600" dirty="0" smtClean="0">
                <a:latin typeface="Soberana Texto"/>
                <a:ea typeface="MS Mincho"/>
                <a:cs typeface="Arial"/>
              </a:rPr>
              <a:t>Tiene </a:t>
            </a:r>
            <a:r>
              <a:rPr lang="es-MX" sz="1600" dirty="0">
                <a:latin typeface="Soberana Texto"/>
                <a:ea typeface="MS Mincho"/>
                <a:cs typeface="Arial"/>
              </a:rPr>
              <a:t>un impacto </a:t>
            </a:r>
            <a:r>
              <a:rPr lang="es-MX" sz="1600" dirty="0" smtClean="0">
                <a:latin typeface="Soberana Texto"/>
                <a:ea typeface="MS Mincho"/>
                <a:cs typeface="Arial"/>
              </a:rPr>
              <a:t>reputacional directo </a:t>
            </a:r>
            <a:r>
              <a:rPr lang="es-MX" sz="1600" dirty="0">
                <a:latin typeface="Soberana Texto"/>
                <a:ea typeface="MS Mincho"/>
                <a:cs typeface="Arial"/>
              </a:rPr>
              <a:t>en las entidades </a:t>
            </a:r>
            <a:r>
              <a:rPr lang="es-MX" sz="1600" dirty="0" smtClean="0">
                <a:latin typeface="Soberana Texto"/>
                <a:ea typeface="MS Mincho"/>
                <a:cs typeface="Arial"/>
              </a:rPr>
              <a:t>financieras</a:t>
            </a:r>
          </a:p>
          <a:p>
            <a:pPr marL="742950" lvl="1" indent="-285750" algn="just">
              <a:buFont typeface="Arial" panose="020B0604020202020204" pitchFamily="34" charset="0"/>
              <a:buChar char="•"/>
            </a:pPr>
            <a:r>
              <a:rPr lang="es-MX" sz="1600" dirty="0" smtClean="0">
                <a:latin typeface="Soberana Texto"/>
                <a:ea typeface="MS Mincho"/>
                <a:cs typeface="Arial"/>
              </a:rPr>
              <a:t>Puede </a:t>
            </a:r>
            <a:r>
              <a:rPr lang="es-MX" sz="1600" dirty="0">
                <a:latin typeface="Soberana Texto"/>
                <a:ea typeface="MS Mincho"/>
                <a:cs typeface="Arial"/>
              </a:rPr>
              <a:t>ocasionar distorsiones los precios (y por lo tanto en el consumo) de bienes de consumo exportados/importados y, notoriamente, en bienes </a:t>
            </a:r>
            <a:r>
              <a:rPr lang="es-MX" sz="1600" dirty="0" smtClean="0">
                <a:latin typeface="Soberana Texto"/>
                <a:ea typeface="MS Mincho"/>
                <a:cs typeface="Arial"/>
              </a:rPr>
              <a:t>raíces</a:t>
            </a:r>
          </a:p>
          <a:p>
            <a:pPr marL="742950" lvl="1" indent="-285750" algn="just">
              <a:buFont typeface="Arial" panose="020B0604020202020204" pitchFamily="34" charset="0"/>
              <a:buChar char="•"/>
            </a:pPr>
            <a:r>
              <a:rPr lang="es-MX" sz="1600" dirty="0" smtClean="0">
                <a:latin typeface="Soberana Texto"/>
                <a:ea typeface="MS Mincho"/>
                <a:cs typeface="Arial"/>
              </a:rPr>
              <a:t>Puede </a:t>
            </a:r>
            <a:r>
              <a:rPr lang="es-MX" sz="1600" dirty="0">
                <a:latin typeface="Soberana Texto"/>
                <a:ea typeface="MS Mincho"/>
                <a:cs typeface="Arial"/>
              </a:rPr>
              <a:t>ocasionar inexplicables alteraciones en la demanda de dinero y las tasas de </a:t>
            </a:r>
            <a:r>
              <a:rPr lang="es-MX" sz="1600" dirty="0" smtClean="0">
                <a:latin typeface="Soberana Texto"/>
                <a:ea typeface="MS Mincho"/>
                <a:cs typeface="Arial"/>
              </a:rPr>
              <a:t>interés</a:t>
            </a:r>
          </a:p>
          <a:p>
            <a:pPr marL="742950" lvl="1" indent="-285750" algn="just">
              <a:buFont typeface="Arial" panose="020B0604020202020204" pitchFamily="34" charset="0"/>
              <a:buChar char="•"/>
            </a:pPr>
            <a:r>
              <a:rPr lang="es-MX" sz="1600" dirty="0" smtClean="0">
                <a:latin typeface="Soberana Texto"/>
                <a:ea typeface="MS Mincho"/>
                <a:cs typeface="Arial"/>
              </a:rPr>
              <a:t>Puede </a:t>
            </a:r>
            <a:r>
              <a:rPr lang="es-MX" sz="1600" dirty="0">
                <a:latin typeface="Soberana Texto"/>
                <a:ea typeface="MS Mincho"/>
                <a:cs typeface="Arial"/>
              </a:rPr>
              <a:t>ocasionar también volatilidad en los flujos internacionales de capitales y en el tipo de </a:t>
            </a:r>
            <a:r>
              <a:rPr lang="es-MX" sz="1600" dirty="0" smtClean="0">
                <a:latin typeface="Soberana Texto"/>
                <a:ea typeface="MS Mincho"/>
                <a:cs typeface="Arial"/>
              </a:rPr>
              <a:t>cambio</a:t>
            </a:r>
          </a:p>
          <a:p>
            <a:pPr marL="742950" lvl="1" indent="-285750" algn="just">
              <a:buFont typeface="Arial" panose="020B0604020202020204" pitchFamily="34" charset="0"/>
              <a:buChar char="•"/>
            </a:pPr>
            <a:r>
              <a:rPr lang="es-MX" sz="1600" dirty="0" smtClean="0">
                <a:latin typeface="Soberana Texto"/>
                <a:ea typeface="MS Mincho"/>
                <a:cs typeface="Arial"/>
              </a:rPr>
              <a:t>Retroalimenta </a:t>
            </a:r>
            <a:r>
              <a:rPr lang="es-MX" sz="1600" dirty="0">
                <a:latin typeface="Soberana Texto"/>
                <a:ea typeface="MS Mincho"/>
                <a:cs typeface="Arial"/>
              </a:rPr>
              <a:t>el </a:t>
            </a:r>
            <a:r>
              <a:rPr lang="es-MX" sz="1600" dirty="0" smtClean="0">
                <a:latin typeface="Soberana Texto"/>
                <a:ea typeface="MS Mincho"/>
                <a:cs typeface="Arial"/>
              </a:rPr>
              <a:t>crimen</a:t>
            </a:r>
          </a:p>
          <a:p>
            <a:pPr marL="742950" lvl="1" indent="-285750" algn="just">
              <a:buFont typeface="Arial" panose="020B0604020202020204" pitchFamily="34" charset="0"/>
              <a:buChar char="•"/>
            </a:pPr>
            <a:r>
              <a:rPr lang="es-MX" sz="1600" dirty="0" smtClean="0">
                <a:latin typeface="Soberana Texto"/>
                <a:ea typeface="MS Mincho"/>
                <a:cs typeface="Arial"/>
              </a:rPr>
              <a:t>Genera </a:t>
            </a:r>
            <a:r>
              <a:rPr lang="es-MX" sz="1600" dirty="0">
                <a:latin typeface="Soberana Texto"/>
                <a:ea typeface="MS Mincho"/>
                <a:cs typeface="Arial"/>
              </a:rPr>
              <a:t>alteraciones en las estadísticas oficiales, dificultando la toma </a:t>
            </a:r>
            <a:r>
              <a:rPr lang="es-MX" sz="1600" dirty="0" smtClean="0">
                <a:latin typeface="Soberana Texto"/>
                <a:ea typeface="MS Mincho"/>
                <a:cs typeface="Arial"/>
              </a:rPr>
              <a:t>decisiones</a:t>
            </a:r>
            <a:endParaRPr lang="es-MX" sz="1600" dirty="0">
              <a:latin typeface="Soberana Texto"/>
              <a:ea typeface="MS Mincho"/>
              <a:cs typeface="Arial"/>
            </a:endParaRPr>
          </a:p>
        </p:txBody>
      </p:sp>
      <p:sp>
        <p:nvSpPr>
          <p:cNvPr id="5" name="Marcador de número de diapositiva 4"/>
          <p:cNvSpPr>
            <a:spLocks noGrp="1"/>
          </p:cNvSpPr>
          <p:nvPr>
            <p:ph type="sldNum" sz="quarter" idx="12"/>
          </p:nvPr>
        </p:nvSpPr>
        <p:spPr/>
        <p:txBody>
          <a:bodyPr/>
          <a:lstStyle/>
          <a:p>
            <a:fld id="{FFFBC3A9-3771-489C-AD56-B88F9603BF66}" type="slidenum">
              <a:rPr lang="es-MX" smtClean="0"/>
              <a:t>8</a:t>
            </a:fld>
            <a:endParaRPr lang="es-MX"/>
          </a:p>
        </p:txBody>
      </p:sp>
    </p:spTree>
    <p:extLst>
      <p:ext uri="{BB962C8B-B14F-4D97-AF65-F5344CB8AC3E}">
        <p14:creationId xmlns:p14="http://schemas.microsoft.com/office/powerpoint/2010/main" val="125127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500"/>
                                        <p:tgtEl>
                                          <p:spTgt spid="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fade">
                                      <p:cBhvr>
                                        <p:cTn id="52" dur="500"/>
                                        <p:tgtEl>
                                          <p:spTgt spid="4">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11" end="11"/>
                                            </p:txEl>
                                          </p:spTgt>
                                        </p:tgtEl>
                                        <p:attrNameLst>
                                          <p:attrName>style.visibility</p:attrName>
                                        </p:attrNameLst>
                                      </p:cBhvr>
                                      <p:to>
                                        <p:strVal val="visible"/>
                                      </p:to>
                                    </p:set>
                                    <p:animEffect transition="in" filter="fade">
                                      <p:cBhvr>
                                        <p:cTn id="57"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821" y="1251162"/>
            <a:ext cx="8334375" cy="369332"/>
          </a:xfrm>
          <a:prstGeom prst="rect">
            <a:avLst/>
          </a:prstGeom>
        </p:spPr>
        <p:txBody>
          <a:bodyPr wrap="square">
            <a:spAutoFit/>
          </a:bodyPr>
          <a:lstStyle/>
          <a:p>
            <a:pPr lvl="0" algn="ctr"/>
            <a:r>
              <a:rPr lang="es-MX" b="1" dirty="0" smtClean="0">
                <a:solidFill>
                  <a:schemeClr val="bg1">
                    <a:lumMod val="50000"/>
                  </a:schemeClr>
                </a:solidFill>
                <a:latin typeface="Soberana Texto"/>
                <a:ea typeface="MS Mincho"/>
                <a:cs typeface="Arial"/>
              </a:rPr>
              <a:t>DELITOS PRECEDENTES</a:t>
            </a:r>
            <a:endParaRPr lang="es-MX" sz="1600" dirty="0">
              <a:solidFill>
                <a:prstClr val="black"/>
              </a:solidFill>
              <a:latin typeface="Soberana Texto"/>
              <a:ea typeface="MS Mincho"/>
              <a:cs typeface="Arial"/>
            </a:endParaRPr>
          </a:p>
        </p:txBody>
      </p:sp>
      <p:sp>
        <p:nvSpPr>
          <p:cNvPr id="4" name="3 Rectángulo"/>
          <p:cNvSpPr/>
          <p:nvPr/>
        </p:nvSpPr>
        <p:spPr>
          <a:xfrm>
            <a:off x="539822" y="1870287"/>
            <a:ext cx="8440808" cy="3354765"/>
          </a:xfrm>
          <a:prstGeom prst="rect">
            <a:avLst/>
          </a:prstGeom>
        </p:spPr>
        <p:txBody>
          <a:bodyPr wrap="square">
            <a:spAutoFit/>
          </a:bodyPr>
          <a:lstStyle/>
          <a:p>
            <a:pPr marL="285750" lvl="0" indent="-285750" algn="just">
              <a:buFont typeface="Arial" panose="020B0604020202020204" pitchFamily="34" charset="0"/>
              <a:buChar char="•"/>
            </a:pPr>
            <a:r>
              <a:rPr lang="es-MX" dirty="0" smtClean="0">
                <a:latin typeface="Soberana Texto"/>
                <a:ea typeface="MS Mincho"/>
                <a:cs typeface="Arial"/>
              </a:rPr>
              <a:t>En México, la atención se centra, desde luego, en el narcotráfico y (recientemente) en la corrupción. Sin embargo, es importante tomar en cuenta:</a:t>
            </a:r>
          </a:p>
          <a:p>
            <a:pPr marL="285750" lvl="0" indent="-285750" algn="just">
              <a:buFont typeface="Arial" panose="020B0604020202020204" pitchFamily="34" charset="0"/>
              <a:buChar char="•"/>
            </a:pPr>
            <a:endParaRPr lang="es-MX" dirty="0">
              <a:latin typeface="Soberana Texto"/>
              <a:ea typeface="MS Mincho"/>
              <a:cs typeface="Arial"/>
            </a:endParaRPr>
          </a:p>
          <a:p>
            <a:pPr marL="742950" lvl="1" indent="-285750" algn="just">
              <a:buFont typeface="Arial" panose="020B0604020202020204" pitchFamily="34" charset="0"/>
              <a:buChar char="•"/>
            </a:pPr>
            <a:r>
              <a:rPr lang="es-MX" dirty="0" smtClean="0">
                <a:latin typeface="Soberana Texto"/>
                <a:ea typeface="MS Mincho"/>
                <a:cs typeface="Arial"/>
              </a:rPr>
              <a:t>Evasión </a:t>
            </a:r>
            <a:r>
              <a:rPr lang="es-MX" dirty="0">
                <a:latin typeface="Soberana Texto"/>
                <a:ea typeface="MS Mincho"/>
                <a:cs typeface="Arial"/>
              </a:rPr>
              <a:t>fiscal</a:t>
            </a:r>
          </a:p>
          <a:p>
            <a:pPr marL="742950" lvl="1" indent="-285750" algn="just">
              <a:buFont typeface="Arial" panose="020B0604020202020204" pitchFamily="34" charset="0"/>
              <a:buChar char="•"/>
            </a:pPr>
            <a:r>
              <a:rPr lang="es-MX" dirty="0" smtClean="0">
                <a:latin typeface="Soberana Texto"/>
                <a:ea typeface="MS Mincho"/>
                <a:cs typeface="Arial"/>
              </a:rPr>
              <a:t>Robo </a:t>
            </a:r>
            <a:r>
              <a:rPr lang="es-MX" dirty="0">
                <a:latin typeface="Soberana Texto"/>
                <a:ea typeface="MS Mincho"/>
                <a:cs typeface="Arial"/>
              </a:rPr>
              <a:t>o asalto</a:t>
            </a:r>
          </a:p>
          <a:p>
            <a:pPr marL="742950" lvl="1" indent="-285750" algn="just">
              <a:buFont typeface="Arial" panose="020B0604020202020204" pitchFamily="34" charset="0"/>
              <a:buChar char="•"/>
            </a:pPr>
            <a:r>
              <a:rPr lang="es-MX" dirty="0" smtClean="0">
                <a:latin typeface="Soberana Texto"/>
                <a:ea typeface="MS Mincho"/>
                <a:cs typeface="Arial"/>
              </a:rPr>
              <a:t>Falsificación </a:t>
            </a:r>
            <a:r>
              <a:rPr lang="es-MX" dirty="0">
                <a:latin typeface="Soberana Texto"/>
                <a:ea typeface="MS Mincho"/>
                <a:cs typeface="Arial"/>
              </a:rPr>
              <a:t>y piratería de productos</a:t>
            </a:r>
          </a:p>
          <a:p>
            <a:pPr marL="742950" lvl="1" indent="-285750" algn="just">
              <a:buFont typeface="Arial" panose="020B0604020202020204" pitchFamily="34" charset="0"/>
              <a:buChar char="•"/>
            </a:pPr>
            <a:r>
              <a:rPr lang="es-MX" dirty="0" smtClean="0">
                <a:latin typeface="Soberana Texto"/>
                <a:ea typeface="MS Mincho"/>
                <a:cs typeface="Arial"/>
              </a:rPr>
              <a:t>Fraude</a:t>
            </a:r>
            <a:endParaRPr lang="es-MX" dirty="0">
              <a:latin typeface="Soberana Texto"/>
              <a:ea typeface="MS Mincho"/>
              <a:cs typeface="Arial"/>
            </a:endParaRPr>
          </a:p>
          <a:p>
            <a:pPr marL="742950" lvl="1" indent="-285750" algn="just">
              <a:buFont typeface="Arial" panose="020B0604020202020204" pitchFamily="34" charset="0"/>
              <a:buChar char="•"/>
            </a:pPr>
            <a:r>
              <a:rPr lang="es-MX" dirty="0" smtClean="0">
                <a:latin typeface="Soberana Texto"/>
                <a:ea typeface="MS Mincho"/>
                <a:cs typeface="Arial"/>
              </a:rPr>
              <a:t>Extorsión</a:t>
            </a:r>
            <a:endParaRPr lang="es-MX" dirty="0">
              <a:latin typeface="Soberana Texto"/>
              <a:ea typeface="MS Mincho"/>
              <a:cs typeface="Arial"/>
            </a:endParaRPr>
          </a:p>
          <a:p>
            <a:pPr marL="742950" lvl="1" indent="-285750" algn="just">
              <a:buFont typeface="Arial" panose="020B0604020202020204" pitchFamily="34" charset="0"/>
              <a:buChar char="•"/>
            </a:pPr>
            <a:r>
              <a:rPr lang="es-MX" dirty="0" smtClean="0">
                <a:latin typeface="Soberana Texto"/>
                <a:ea typeface="MS Mincho"/>
                <a:cs typeface="Arial"/>
              </a:rPr>
              <a:t>Robo </a:t>
            </a:r>
            <a:r>
              <a:rPr lang="es-MX" dirty="0">
                <a:latin typeface="Soberana Texto"/>
                <a:ea typeface="MS Mincho"/>
                <a:cs typeface="Arial"/>
              </a:rPr>
              <a:t>de hidrocarburos</a:t>
            </a:r>
          </a:p>
          <a:p>
            <a:pPr marL="742950" lvl="1" indent="-285750" algn="just">
              <a:buFont typeface="Arial" panose="020B0604020202020204" pitchFamily="34" charset="0"/>
              <a:buChar char="•"/>
            </a:pPr>
            <a:r>
              <a:rPr lang="es-MX" dirty="0" smtClean="0">
                <a:latin typeface="Soberana Texto"/>
                <a:ea typeface="MS Mincho"/>
                <a:cs typeface="Arial"/>
              </a:rPr>
              <a:t>Secuestro</a:t>
            </a:r>
          </a:p>
          <a:p>
            <a:pPr lvl="0" algn="just"/>
            <a:endParaRPr lang="es-MX" sz="1600" b="1" dirty="0">
              <a:latin typeface="Soberana Texto"/>
              <a:ea typeface="MS Mincho"/>
              <a:cs typeface="Arial"/>
            </a:endParaRPr>
          </a:p>
          <a:p>
            <a:pPr lvl="0" algn="just"/>
            <a:endParaRPr lang="es-MX" sz="1600" dirty="0">
              <a:latin typeface="Soberana Texto"/>
              <a:ea typeface="MS Mincho"/>
              <a:cs typeface="Arial"/>
            </a:endParaRPr>
          </a:p>
        </p:txBody>
      </p:sp>
      <p:sp>
        <p:nvSpPr>
          <p:cNvPr id="3" name="Marcador de número de diapositiva 2"/>
          <p:cNvSpPr>
            <a:spLocks noGrp="1"/>
          </p:cNvSpPr>
          <p:nvPr>
            <p:ph type="sldNum" sz="quarter" idx="12"/>
          </p:nvPr>
        </p:nvSpPr>
        <p:spPr/>
        <p:txBody>
          <a:bodyPr/>
          <a:lstStyle/>
          <a:p>
            <a:fld id="{FFFBC3A9-3771-489C-AD56-B88F9603BF66}" type="slidenum">
              <a:rPr lang="es-MX" smtClean="0"/>
              <a:t>9</a:t>
            </a:fld>
            <a:endParaRPr lang="es-MX"/>
          </a:p>
        </p:txBody>
      </p:sp>
    </p:spTree>
    <p:extLst>
      <p:ext uri="{BB962C8B-B14F-4D97-AF65-F5344CB8AC3E}">
        <p14:creationId xmlns:p14="http://schemas.microsoft.com/office/powerpoint/2010/main" val="292542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8" end="8"/>
                                            </p:txEl>
                                          </p:spTgt>
                                        </p:tgtEl>
                                        <p:attrNameLst>
                                          <p:attrName>style.visibility</p:attrName>
                                        </p:attrNameLst>
                                      </p:cBhvr>
                                      <p:to>
                                        <p:strVal val="visible"/>
                                      </p:to>
                                    </p:set>
                                    <p:animEffect transition="in" filter="fade">
                                      <p:cBhvr>
                                        <p:cTn id="12" dur="500"/>
                                        <p:tgtEl>
                                          <p:spTgt spid="4">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oryboard Layouts">
  <a:themeElements>
    <a:clrScheme name="Personalizad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0C0"/>
      </a:hlink>
      <a:folHlink>
        <a:srgbClr val="B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49.xml.rels><?xml version="1.0" encoding="UTF-8" standalone="yes"?>
<Relationships xmlns="http://schemas.openxmlformats.org/package/2006/relationships"><Relationship Id="rId1" Type="http://schemas.openxmlformats.org/officeDocument/2006/relationships/customXmlProps" Target="itemProps149.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50.xml.rels><?xml version="1.0" encoding="UTF-8" standalone="yes"?>
<Relationships xmlns="http://schemas.openxmlformats.org/package/2006/relationships"><Relationship Id="rId1" Type="http://schemas.openxmlformats.org/officeDocument/2006/relationships/customXmlProps" Target="itemProps150.xml"/></Relationships>
</file>

<file path=customXml/_rels/item151.xml.rels><?xml version="1.0" encoding="UTF-8" standalone="yes"?>
<Relationships xmlns="http://schemas.openxmlformats.org/package/2006/relationships"><Relationship Id="rId1" Type="http://schemas.openxmlformats.org/officeDocument/2006/relationships/customXmlProps" Target="itemProps151.xml"/></Relationships>
</file>

<file path=customXml/_rels/item152.xml.rels><?xml version="1.0" encoding="UTF-8" standalone="yes"?>
<Relationships xmlns="http://schemas.openxmlformats.org/package/2006/relationships"><Relationship Id="rId1" Type="http://schemas.openxmlformats.org/officeDocument/2006/relationships/customXmlProps" Target="itemProps152.xml"/></Relationships>
</file>

<file path=customXml/_rels/item153.xml.rels><?xml version="1.0" encoding="UTF-8" standalone="yes"?>
<Relationships xmlns="http://schemas.openxmlformats.org/package/2006/relationships"><Relationship Id="rId1" Type="http://schemas.openxmlformats.org/officeDocument/2006/relationships/customXmlProps" Target="itemProps153.xml"/></Relationships>
</file>

<file path=customXml/_rels/item154.xml.rels><?xml version="1.0" encoding="UTF-8" standalone="yes"?>
<Relationships xmlns="http://schemas.openxmlformats.org/package/2006/relationships"><Relationship Id="rId1" Type="http://schemas.openxmlformats.org/officeDocument/2006/relationships/customXmlProps" Target="itemProps154.xml"/></Relationships>
</file>

<file path=customXml/_rels/item155.xml.rels><?xml version="1.0" encoding="UTF-8" standalone="yes"?>
<Relationships xmlns="http://schemas.openxmlformats.org/package/2006/relationships"><Relationship Id="rId1" Type="http://schemas.openxmlformats.org/officeDocument/2006/relationships/customXmlProps" Target="itemProps155.xml"/></Relationships>
</file>

<file path=customXml/_rels/item156.xml.rels><?xml version="1.0" encoding="UTF-8" standalone="yes"?>
<Relationships xmlns="http://schemas.openxmlformats.org/package/2006/relationships"><Relationship Id="rId1" Type="http://schemas.openxmlformats.org/officeDocument/2006/relationships/customXmlProps" Target="itemProps156.xml"/></Relationships>
</file>

<file path=customXml/_rels/item157.xml.rels><?xml version="1.0" encoding="UTF-8" standalone="yes"?>
<Relationships xmlns="http://schemas.openxmlformats.org/package/2006/relationships"><Relationship Id="rId1" Type="http://schemas.openxmlformats.org/officeDocument/2006/relationships/customXmlProps" Target="itemProps157.xml"/></Relationships>
</file>

<file path=customXml/_rels/item158.xml.rels><?xml version="1.0" encoding="UTF-8" standalone="yes"?>
<Relationships xmlns="http://schemas.openxmlformats.org/package/2006/relationships"><Relationship Id="rId1" Type="http://schemas.openxmlformats.org/officeDocument/2006/relationships/customXmlProps" Target="itemProps158.xml"/></Relationships>
</file>

<file path=customXml/_rels/item159.xml.rels><?xml version="1.0" encoding="UTF-8" standalone="yes"?>
<Relationships xmlns="http://schemas.openxmlformats.org/package/2006/relationships"><Relationship Id="rId1" Type="http://schemas.openxmlformats.org/officeDocument/2006/relationships/customXmlProps" Target="itemProps159.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60.xml.rels><?xml version="1.0" encoding="UTF-8" standalone="yes"?>
<Relationships xmlns="http://schemas.openxmlformats.org/package/2006/relationships"><Relationship Id="rId1" Type="http://schemas.openxmlformats.org/officeDocument/2006/relationships/customXmlProps" Target="itemProps160.xml"/></Relationships>
</file>

<file path=customXml/_rels/item161.xml.rels><?xml version="1.0" encoding="UTF-8" standalone="yes"?>
<Relationships xmlns="http://schemas.openxmlformats.org/package/2006/relationships"><Relationship Id="rId1" Type="http://schemas.openxmlformats.org/officeDocument/2006/relationships/customXmlProps" Target="itemProps161.xml"/></Relationships>
</file>

<file path=customXml/_rels/item162.xml.rels><?xml version="1.0" encoding="UTF-8" standalone="yes"?>
<Relationships xmlns="http://schemas.openxmlformats.org/package/2006/relationships"><Relationship Id="rId1" Type="http://schemas.openxmlformats.org/officeDocument/2006/relationships/customXmlProps" Target="itemProps162.xml"/></Relationships>
</file>

<file path=customXml/_rels/item163.xml.rels><?xml version="1.0" encoding="UTF-8" standalone="yes"?>
<Relationships xmlns="http://schemas.openxmlformats.org/package/2006/relationships"><Relationship Id="rId1" Type="http://schemas.openxmlformats.org/officeDocument/2006/relationships/customXmlProps" Target="itemProps163.xml"/></Relationships>
</file>

<file path=customXml/_rels/item164.xml.rels><?xml version="1.0" encoding="UTF-8" standalone="yes"?>
<Relationships xmlns="http://schemas.openxmlformats.org/package/2006/relationships"><Relationship Id="rId1" Type="http://schemas.openxmlformats.org/officeDocument/2006/relationships/customXmlProps" Target="itemProps164.xml"/></Relationships>
</file>

<file path=customXml/_rels/item165.xml.rels><?xml version="1.0" encoding="UTF-8" standalone="yes"?>
<Relationships xmlns="http://schemas.openxmlformats.org/package/2006/relationships"><Relationship Id="rId1" Type="http://schemas.openxmlformats.org/officeDocument/2006/relationships/customXmlProps" Target="itemProps165.xml"/></Relationships>
</file>

<file path=customXml/_rels/item166.xml.rels><?xml version="1.0" encoding="UTF-8" standalone="yes"?>
<Relationships xmlns="http://schemas.openxmlformats.org/package/2006/relationships"><Relationship Id="rId1" Type="http://schemas.openxmlformats.org/officeDocument/2006/relationships/customXmlProps" Target="itemProps166.xml"/></Relationships>
</file>

<file path=customXml/_rels/item167.xml.rels><?xml version="1.0" encoding="UTF-8" standalone="yes"?>
<Relationships xmlns="http://schemas.openxmlformats.org/package/2006/relationships"><Relationship Id="rId1" Type="http://schemas.openxmlformats.org/officeDocument/2006/relationships/customXmlProps" Target="itemProps167.xml"/></Relationships>
</file>

<file path=customXml/_rels/item168.xml.rels><?xml version="1.0" encoding="UTF-8" standalone="yes"?>
<Relationships xmlns="http://schemas.openxmlformats.org/package/2006/relationships"><Relationship Id="rId1" Type="http://schemas.openxmlformats.org/officeDocument/2006/relationships/customXmlProps" Target="itemProps168.xml"/></Relationships>
</file>

<file path=customXml/_rels/item169.xml.rels><?xml version="1.0" encoding="UTF-8" standalone="yes"?>
<Relationships xmlns="http://schemas.openxmlformats.org/package/2006/relationships"><Relationship Id="rId1" Type="http://schemas.openxmlformats.org/officeDocument/2006/relationships/customXmlProps" Target="itemProps169.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70.xml.rels><?xml version="1.0" encoding="UTF-8" standalone="yes"?>
<Relationships xmlns="http://schemas.openxmlformats.org/package/2006/relationships"><Relationship Id="rId1" Type="http://schemas.openxmlformats.org/officeDocument/2006/relationships/customXmlProps" Target="itemProps170.xml"/></Relationships>
</file>

<file path=customXml/_rels/item171.xml.rels><?xml version="1.0" encoding="UTF-8" standalone="yes"?>
<Relationships xmlns="http://schemas.openxmlformats.org/package/2006/relationships"><Relationship Id="rId1" Type="http://schemas.openxmlformats.org/officeDocument/2006/relationships/customXmlProps" Target="itemProps171.xml"/></Relationships>
</file>

<file path=customXml/_rels/item172.xml.rels><?xml version="1.0" encoding="UTF-8" standalone="yes"?>
<Relationships xmlns="http://schemas.openxmlformats.org/package/2006/relationships"><Relationship Id="rId1" Type="http://schemas.openxmlformats.org/officeDocument/2006/relationships/customXmlProps" Target="itemProps172.xml"/></Relationships>
</file>

<file path=customXml/_rels/item173.xml.rels><?xml version="1.0" encoding="UTF-8" standalone="yes"?>
<Relationships xmlns="http://schemas.openxmlformats.org/package/2006/relationships"><Relationship Id="rId1" Type="http://schemas.openxmlformats.org/officeDocument/2006/relationships/customXmlProps" Target="itemProps173.xml"/></Relationships>
</file>

<file path=customXml/_rels/item174.xml.rels><?xml version="1.0" encoding="UTF-8" standalone="yes"?>
<Relationships xmlns="http://schemas.openxmlformats.org/package/2006/relationships"><Relationship Id="rId1" Type="http://schemas.openxmlformats.org/officeDocument/2006/relationships/customXmlProps" Target="itemProps174.xml"/></Relationships>
</file>

<file path=customXml/_rels/item175.xml.rels><?xml version="1.0" encoding="UTF-8" standalone="yes"?>
<Relationships xmlns="http://schemas.openxmlformats.org/package/2006/relationships"><Relationship Id="rId1" Type="http://schemas.openxmlformats.org/officeDocument/2006/relationships/customXmlProps" Target="itemProps175.xml"/></Relationships>
</file>

<file path=customXml/_rels/item176.xml.rels><?xml version="1.0" encoding="UTF-8" standalone="yes"?>
<Relationships xmlns="http://schemas.openxmlformats.org/package/2006/relationships"><Relationship Id="rId1" Type="http://schemas.openxmlformats.org/officeDocument/2006/relationships/customXmlProps" Target="itemProps176.xml"/></Relationships>
</file>

<file path=customXml/_rels/item177.xml.rels><?xml version="1.0" encoding="UTF-8" standalone="yes"?>
<Relationships xmlns="http://schemas.openxmlformats.org/package/2006/relationships"><Relationship Id="rId1" Type="http://schemas.openxmlformats.org/officeDocument/2006/relationships/customXmlProps" Target="itemProps177.xml"/></Relationships>
</file>

<file path=customXml/_rels/item178.xml.rels><?xml version="1.0" encoding="UTF-8" standalone="yes"?>
<Relationships xmlns="http://schemas.openxmlformats.org/package/2006/relationships"><Relationship Id="rId1" Type="http://schemas.openxmlformats.org/officeDocument/2006/relationships/customXmlProps" Target="itemProps178.xml"/></Relationships>
</file>

<file path=customXml/_rels/item179.xml.rels><?xml version="1.0" encoding="UTF-8" standalone="yes"?>
<Relationships xmlns="http://schemas.openxmlformats.org/package/2006/relationships"><Relationship Id="rId1" Type="http://schemas.openxmlformats.org/officeDocument/2006/relationships/customXmlProps" Target="itemProps179.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80.xml.rels><?xml version="1.0" encoding="UTF-8" standalone="yes"?>
<Relationships xmlns="http://schemas.openxmlformats.org/package/2006/relationships"><Relationship Id="rId1" Type="http://schemas.openxmlformats.org/officeDocument/2006/relationships/customXmlProps" Target="itemProps180.xml"/></Relationships>
</file>

<file path=customXml/_rels/item181.xml.rels><?xml version="1.0" encoding="UTF-8" standalone="yes"?>
<Relationships xmlns="http://schemas.openxmlformats.org/package/2006/relationships"><Relationship Id="rId1" Type="http://schemas.openxmlformats.org/officeDocument/2006/relationships/customXmlProps" Target="itemProps181.xml"/></Relationships>
</file>

<file path=customXml/_rels/item182.xml.rels><?xml version="1.0" encoding="UTF-8" standalone="yes"?>
<Relationships xmlns="http://schemas.openxmlformats.org/package/2006/relationships"><Relationship Id="rId1" Type="http://schemas.openxmlformats.org/officeDocument/2006/relationships/customXmlProps" Target="itemProps182.xml"/></Relationships>
</file>

<file path=customXml/_rels/item183.xml.rels><?xml version="1.0" encoding="UTF-8" standalone="yes"?>
<Relationships xmlns="http://schemas.openxmlformats.org/package/2006/relationships"><Relationship Id="rId1" Type="http://schemas.openxmlformats.org/officeDocument/2006/relationships/customXmlProps" Target="itemProps183.xml"/></Relationships>
</file>

<file path=customXml/_rels/item184.xml.rels><?xml version="1.0" encoding="UTF-8" standalone="yes"?>
<Relationships xmlns="http://schemas.openxmlformats.org/package/2006/relationships"><Relationship Id="rId1" Type="http://schemas.openxmlformats.org/officeDocument/2006/relationships/customXmlProps" Target="itemProps184.xml"/></Relationships>
</file>

<file path=customXml/_rels/item185.xml.rels><?xml version="1.0" encoding="UTF-8" standalone="yes"?>
<Relationships xmlns="http://schemas.openxmlformats.org/package/2006/relationships"><Relationship Id="rId1" Type="http://schemas.openxmlformats.org/officeDocument/2006/relationships/customXmlProps" Target="itemProps185.xml"/></Relationships>
</file>

<file path=customXml/_rels/item186.xml.rels><?xml version="1.0" encoding="UTF-8" standalone="yes"?>
<Relationships xmlns="http://schemas.openxmlformats.org/package/2006/relationships"><Relationship Id="rId1" Type="http://schemas.openxmlformats.org/officeDocument/2006/relationships/customXmlProps" Target="itemProps186.xml"/></Relationships>
</file>

<file path=customXml/_rels/item187.xml.rels><?xml version="1.0" encoding="UTF-8" standalone="yes"?>
<Relationships xmlns="http://schemas.openxmlformats.org/package/2006/relationships"><Relationship Id="rId1" Type="http://schemas.openxmlformats.org/officeDocument/2006/relationships/customXmlProps" Target="itemProps187.xml"/></Relationships>
</file>

<file path=customXml/_rels/item188.xml.rels><?xml version="1.0" encoding="UTF-8" standalone="yes"?>
<Relationships xmlns="http://schemas.openxmlformats.org/package/2006/relationships"><Relationship Id="rId1" Type="http://schemas.openxmlformats.org/officeDocument/2006/relationships/customXmlProps" Target="itemProps188.xml"/></Relationships>
</file>

<file path=customXml/_rels/item189.xml.rels><?xml version="1.0" encoding="UTF-8" standalone="yes"?>
<Relationships xmlns="http://schemas.openxmlformats.org/package/2006/relationships"><Relationship Id="rId1" Type="http://schemas.openxmlformats.org/officeDocument/2006/relationships/customXmlProps" Target="itemProps189.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190.xml.rels><?xml version="1.0" encoding="UTF-8" standalone="yes"?>
<Relationships xmlns="http://schemas.openxmlformats.org/package/2006/relationships"><Relationship Id="rId1" Type="http://schemas.openxmlformats.org/officeDocument/2006/relationships/customXmlProps" Target="itemProps190.xml"/></Relationships>
</file>

<file path=customXml/_rels/item191.xml.rels><?xml version="1.0" encoding="UTF-8" standalone="yes"?>
<Relationships xmlns="http://schemas.openxmlformats.org/package/2006/relationships"><Relationship Id="rId1" Type="http://schemas.openxmlformats.org/officeDocument/2006/relationships/customXmlProps" Target="itemProps191.xml"/></Relationships>
</file>

<file path=customXml/_rels/item192.xml.rels><?xml version="1.0" encoding="UTF-8" standalone="yes"?>
<Relationships xmlns="http://schemas.openxmlformats.org/package/2006/relationships"><Relationship Id="rId1" Type="http://schemas.openxmlformats.org/officeDocument/2006/relationships/customXmlProps" Target="itemProps192.xml"/></Relationships>
</file>

<file path=customXml/_rels/item193.xml.rels><?xml version="1.0" encoding="UTF-8" standalone="yes"?>
<Relationships xmlns="http://schemas.openxmlformats.org/package/2006/relationships"><Relationship Id="rId1" Type="http://schemas.openxmlformats.org/officeDocument/2006/relationships/customXmlProps" Target="itemProps193.xml"/></Relationships>
</file>

<file path=customXml/_rels/item194.xml.rels><?xml version="1.0" encoding="UTF-8" standalone="yes"?>
<Relationships xmlns="http://schemas.openxmlformats.org/package/2006/relationships"><Relationship Id="rId1" Type="http://schemas.openxmlformats.org/officeDocument/2006/relationships/customXmlProps" Target="itemProps194.xml"/></Relationships>
</file>

<file path=customXml/_rels/item195.xml.rels><?xml version="1.0" encoding="UTF-8" standalone="yes"?>
<Relationships xmlns="http://schemas.openxmlformats.org/package/2006/relationships"><Relationship Id="rId1" Type="http://schemas.openxmlformats.org/officeDocument/2006/relationships/customXmlProps" Target="itemProps195.xml"/></Relationships>
</file>

<file path=customXml/_rels/item196.xml.rels><?xml version="1.0" encoding="UTF-8" standalone="yes"?>
<Relationships xmlns="http://schemas.openxmlformats.org/package/2006/relationships"><Relationship Id="rId1" Type="http://schemas.openxmlformats.org/officeDocument/2006/relationships/customXmlProps" Target="itemProps196.xml"/></Relationships>
</file>

<file path=customXml/_rels/item197.xml.rels><?xml version="1.0" encoding="UTF-8" standalone="yes"?>
<Relationships xmlns="http://schemas.openxmlformats.org/package/2006/relationships"><Relationship Id="rId1" Type="http://schemas.openxmlformats.org/officeDocument/2006/relationships/customXmlProps" Target="itemProps197.xml"/></Relationships>
</file>

<file path=customXml/_rels/item198.xml.rels><?xml version="1.0" encoding="UTF-8" standalone="yes"?>
<Relationships xmlns="http://schemas.openxmlformats.org/package/2006/relationships"><Relationship Id="rId1" Type="http://schemas.openxmlformats.org/officeDocument/2006/relationships/customXmlProps" Target="itemProps198.xml"/></Relationships>
</file>

<file path=customXml/_rels/item199.xml.rels><?xml version="1.0" encoding="UTF-8" standalone="yes"?>
<Relationships xmlns="http://schemas.openxmlformats.org/package/2006/relationships"><Relationship Id="rId1" Type="http://schemas.openxmlformats.org/officeDocument/2006/relationships/customXmlProps" Target="itemProps19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00.xml.rels><?xml version="1.0" encoding="UTF-8" standalone="yes"?>
<Relationships xmlns="http://schemas.openxmlformats.org/package/2006/relationships"><Relationship Id="rId1" Type="http://schemas.openxmlformats.org/officeDocument/2006/relationships/customXmlProps" Target="itemProps200.xml"/></Relationships>
</file>

<file path=customXml/_rels/item201.xml.rels><?xml version="1.0" encoding="UTF-8" standalone="yes"?>
<Relationships xmlns="http://schemas.openxmlformats.org/package/2006/relationships"><Relationship Id="rId1" Type="http://schemas.openxmlformats.org/officeDocument/2006/relationships/customXmlProps" Target="itemProps201.xml"/></Relationships>
</file>

<file path=customXml/_rels/item202.xml.rels><?xml version="1.0" encoding="UTF-8" standalone="yes"?>
<Relationships xmlns="http://schemas.openxmlformats.org/package/2006/relationships"><Relationship Id="rId1" Type="http://schemas.openxmlformats.org/officeDocument/2006/relationships/customXmlProps" Target="itemProps202.xml"/></Relationships>
</file>

<file path=customXml/_rels/item203.xml.rels><?xml version="1.0" encoding="UTF-8" standalone="yes"?>
<Relationships xmlns="http://schemas.openxmlformats.org/package/2006/relationships"><Relationship Id="rId1" Type="http://schemas.openxmlformats.org/officeDocument/2006/relationships/customXmlProps" Target="itemProps203.xml"/></Relationships>
</file>

<file path=customXml/_rels/item204.xml.rels><?xml version="1.0" encoding="UTF-8" standalone="yes"?>
<Relationships xmlns="http://schemas.openxmlformats.org/package/2006/relationships"><Relationship Id="rId1" Type="http://schemas.openxmlformats.org/officeDocument/2006/relationships/customXmlProps" Target="itemProps204.xml"/></Relationships>
</file>

<file path=customXml/_rels/item205.xml.rels><?xml version="1.0" encoding="UTF-8" standalone="yes"?>
<Relationships xmlns="http://schemas.openxmlformats.org/package/2006/relationships"><Relationship Id="rId1" Type="http://schemas.openxmlformats.org/officeDocument/2006/relationships/customXmlProps" Target="itemProps205.xml"/></Relationships>
</file>

<file path=customXml/_rels/item206.xml.rels><?xml version="1.0" encoding="UTF-8" standalone="yes"?>
<Relationships xmlns="http://schemas.openxmlformats.org/package/2006/relationships"><Relationship Id="rId1" Type="http://schemas.openxmlformats.org/officeDocument/2006/relationships/customXmlProps" Target="itemProps206.xml"/></Relationships>
</file>

<file path=customXml/_rels/item207.xml.rels><?xml version="1.0" encoding="UTF-8" standalone="yes"?>
<Relationships xmlns="http://schemas.openxmlformats.org/package/2006/relationships"><Relationship Id="rId1" Type="http://schemas.openxmlformats.org/officeDocument/2006/relationships/customXmlProps" Target="itemProps207.xml"/></Relationships>
</file>

<file path=customXml/_rels/item208.xml.rels><?xml version="1.0" encoding="UTF-8" standalone="yes"?>
<Relationships xmlns="http://schemas.openxmlformats.org/package/2006/relationships"><Relationship Id="rId1" Type="http://schemas.openxmlformats.org/officeDocument/2006/relationships/customXmlProps" Target="itemProps208.xml"/></Relationships>
</file>

<file path=customXml/_rels/item209.xml.rels><?xml version="1.0" encoding="UTF-8" standalone="yes"?>
<Relationships xmlns="http://schemas.openxmlformats.org/package/2006/relationships"><Relationship Id="rId1" Type="http://schemas.openxmlformats.org/officeDocument/2006/relationships/customXmlProps" Target="itemProps209.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10.xml.rels><?xml version="1.0" encoding="UTF-8" standalone="yes"?>
<Relationships xmlns="http://schemas.openxmlformats.org/package/2006/relationships"><Relationship Id="rId1" Type="http://schemas.openxmlformats.org/officeDocument/2006/relationships/customXmlProps" Target="itemProps210.xml"/></Relationships>
</file>

<file path=customXml/_rels/item211.xml.rels><?xml version="1.0" encoding="UTF-8" standalone="yes"?>
<Relationships xmlns="http://schemas.openxmlformats.org/package/2006/relationships"><Relationship Id="rId1" Type="http://schemas.openxmlformats.org/officeDocument/2006/relationships/customXmlProps" Target="itemProps211.xml"/></Relationships>
</file>

<file path=customXml/_rels/item212.xml.rels><?xml version="1.0" encoding="UTF-8" standalone="yes"?>
<Relationships xmlns="http://schemas.openxmlformats.org/package/2006/relationships"><Relationship Id="rId1" Type="http://schemas.openxmlformats.org/officeDocument/2006/relationships/customXmlProps" Target="itemProps212.xml"/></Relationships>
</file>

<file path=customXml/_rels/item213.xml.rels><?xml version="1.0" encoding="UTF-8" standalone="yes"?>
<Relationships xmlns="http://schemas.openxmlformats.org/package/2006/relationships"><Relationship Id="rId1" Type="http://schemas.openxmlformats.org/officeDocument/2006/relationships/customXmlProps" Target="itemProps213.xml"/></Relationships>
</file>

<file path=customXml/_rels/item214.xml.rels><?xml version="1.0" encoding="UTF-8" standalone="yes"?>
<Relationships xmlns="http://schemas.openxmlformats.org/package/2006/relationships"><Relationship Id="rId1" Type="http://schemas.openxmlformats.org/officeDocument/2006/relationships/customXmlProps" Target="itemProps214.xml"/></Relationships>
</file>

<file path=customXml/_rels/item215.xml.rels><?xml version="1.0" encoding="UTF-8" standalone="yes"?>
<Relationships xmlns="http://schemas.openxmlformats.org/package/2006/relationships"><Relationship Id="rId1" Type="http://schemas.openxmlformats.org/officeDocument/2006/relationships/customXmlProps" Target="itemProps215.xml"/></Relationships>
</file>

<file path=customXml/_rels/item216.xml.rels><?xml version="1.0" encoding="UTF-8" standalone="yes"?>
<Relationships xmlns="http://schemas.openxmlformats.org/package/2006/relationships"><Relationship Id="rId1" Type="http://schemas.openxmlformats.org/officeDocument/2006/relationships/customXmlProps" Target="itemProps216.xml"/></Relationships>
</file>

<file path=customXml/_rels/item217.xml.rels><?xml version="1.0" encoding="UTF-8" standalone="yes"?>
<Relationships xmlns="http://schemas.openxmlformats.org/package/2006/relationships"><Relationship Id="rId1" Type="http://schemas.openxmlformats.org/officeDocument/2006/relationships/customXmlProps" Target="itemProps217.xml"/></Relationships>
</file>

<file path=customXml/_rels/item218.xml.rels><?xml version="1.0" encoding="UTF-8" standalone="yes"?>
<Relationships xmlns="http://schemas.openxmlformats.org/package/2006/relationships"><Relationship Id="rId1" Type="http://schemas.openxmlformats.org/officeDocument/2006/relationships/customXmlProps" Target="itemProps218.xml"/></Relationships>
</file>

<file path=customXml/_rels/item219.xml.rels><?xml version="1.0" encoding="UTF-8" standalone="yes"?>
<Relationships xmlns="http://schemas.openxmlformats.org/package/2006/relationships"><Relationship Id="rId1" Type="http://schemas.openxmlformats.org/officeDocument/2006/relationships/customXmlProps" Target="itemProps219.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20.xml.rels><?xml version="1.0" encoding="UTF-8" standalone="yes"?>
<Relationships xmlns="http://schemas.openxmlformats.org/package/2006/relationships"><Relationship Id="rId1" Type="http://schemas.openxmlformats.org/officeDocument/2006/relationships/customXmlProps" Target="itemProps220.xml"/></Relationships>
</file>

<file path=customXml/_rels/item221.xml.rels><?xml version="1.0" encoding="UTF-8" standalone="yes"?>
<Relationships xmlns="http://schemas.openxmlformats.org/package/2006/relationships"><Relationship Id="rId1" Type="http://schemas.openxmlformats.org/officeDocument/2006/relationships/customXmlProps" Target="itemProps221.xml"/></Relationships>
</file>

<file path=customXml/_rels/item222.xml.rels><?xml version="1.0" encoding="UTF-8" standalone="yes"?>
<Relationships xmlns="http://schemas.openxmlformats.org/package/2006/relationships"><Relationship Id="rId1" Type="http://schemas.openxmlformats.org/officeDocument/2006/relationships/customXmlProps" Target="itemProps222.xml"/></Relationships>
</file>

<file path=customXml/_rels/item223.xml.rels><?xml version="1.0" encoding="UTF-8" standalone="yes"?>
<Relationships xmlns="http://schemas.openxmlformats.org/package/2006/relationships"><Relationship Id="rId1" Type="http://schemas.openxmlformats.org/officeDocument/2006/relationships/customXmlProps" Target="itemProps223.xml"/></Relationships>
</file>

<file path=customXml/_rels/item224.xml.rels><?xml version="1.0" encoding="UTF-8" standalone="yes"?>
<Relationships xmlns="http://schemas.openxmlformats.org/package/2006/relationships"><Relationship Id="rId1" Type="http://schemas.openxmlformats.org/officeDocument/2006/relationships/customXmlProps" Target="itemProps224.xml"/></Relationships>
</file>

<file path=customXml/_rels/item225.xml.rels><?xml version="1.0" encoding="UTF-8" standalone="yes"?>
<Relationships xmlns="http://schemas.openxmlformats.org/package/2006/relationships"><Relationship Id="rId1" Type="http://schemas.openxmlformats.org/officeDocument/2006/relationships/customXmlProps" Target="itemProps225.xml"/></Relationships>
</file>

<file path=customXml/_rels/item226.xml.rels><?xml version="1.0" encoding="UTF-8" standalone="yes"?>
<Relationships xmlns="http://schemas.openxmlformats.org/package/2006/relationships"><Relationship Id="rId1" Type="http://schemas.openxmlformats.org/officeDocument/2006/relationships/customXmlProps" Target="itemProps226.xml"/></Relationships>
</file>

<file path=customXml/_rels/item227.xml.rels><?xml version="1.0" encoding="UTF-8" standalone="yes"?>
<Relationships xmlns="http://schemas.openxmlformats.org/package/2006/relationships"><Relationship Id="rId1" Type="http://schemas.openxmlformats.org/officeDocument/2006/relationships/customXmlProps" Target="itemProps227.xml"/></Relationships>
</file>

<file path=customXml/_rels/item228.xml.rels><?xml version="1.0" encoding="UTF-8" standalone="yes"?>
<Relationships xmlns="http://schemas.openxmlformats.org/package/2006/relationships"><Relationship Id="rId1" Type="http://schemas.openxmlformats.org/officeDocument/2006/relationships/customXmlProps" Target="itemProps228.xml"/></Relationships>
</file>

<file path=customXml/_rels/item229.xml.rels><?xml version="1.0" encoding="UTF-8" standalone="yes"?>
<Relationships xmlns="http://schemas.openxmlformats.org/package/2006/relationships"><Relationship Id="rId1" Type="http://schemas.openxmlformats.org/officeDocument/2006/relationships/customXmlProps" Target="itemProps229.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30.xml.rels><?xml version="1.0" encoding="UTF-8" standalone="yes"?>
<Relationships xmlns="http://schemas.openxmlformats.org/package/2006/relationships"><Relationship Id="rId1" Type="http://schemas.openxmlformats.org/officeDocument/2006/relationships/customXmlProps" Target="itemProps230.xml"/></Relationships>
</file>

<file path=customXml/_rels/item231.xml.rels><?xml version="1.0" encoding="UTF-8" standalone="yes"?>
<Relationships xmlns="http://schemas.openxmlformats.org/package/2006/relationships"><Relationship Id="rId1" Type="http://schemas.openxmlformats.org/officeDocument/2006/relationships/customXmlProps" Target="itemProps231.xml"/></Relationships>
</file>

<file path=customXml/_rels/item232.xml.rels><?xml version="1.0" encoding="UTF-8" standalone="yes"?>
<Relationships xmlns="http://schemas.openxmlformats.org/package/2006/relationships"><Relationship Id="rId1" Type="http://schemas.openxmlformats.org/officeDocument/2006/relationships/customXmlProps" Target="itemProps232.xml"/></Relationships>
</file>

<file path=customXml/_rels/item233.xml.rels><?xml version="1.0" encoding="UTF-8" standalone="yes"?>
<Relationships xmlns="http://schemas.openxmlformats.org/package/2006/relationships"><Relationship Id="rId1" Type="http://schemas.openxmlformats.org/officeDocument/2006/relationships/customXmlProps" Target="itemProps233.xml"/></Relationships>
</file>

<file path=customXml/_rels/item234.xml.rels><?xml version="1.0" encoding="UTF-8" standalone="yes"?>
<Relationships xmlns="http://schemas.openxmlformats.org/package/2006/relationships"><Relationship Id="rId1" Type="http://schemas.openxmlformats.org/officeDocument/2006/relationships/customXmlProps" Target="itemProps234.xml"/></Relationships>
</file>

<file path=customXml/_rels/item235.xml.rels><?xml version="1.0" encoding="UTF-8" standalone="yes"?>
<Relationships xmlns="http://schemas.openxmlformats.org/package/2006/relationships"><Relationship Id="rId1" Type="http://schemas.openxmlformats.org/officeDocument/2006/relationships/customXmlProps" Target="itemProps235.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Control xmlns="http://schemas.microsoft.com/VisualStudio/2011/storyboarding/control">
  <Id Name="SketchyShapes.Text" Revision="1" Stencil="SketchyShapes" StencilVersion="1.0"/>
</Control>
</file>

<file path=customXml/item10.xml><?xml version="1.0" encoding="utf-8"?>
<Control xmlns="http://schemas.microsoft.com/VisualStudio/2011/storyboarding/control">
  <Id Name="SketchyShapes.TabGroup" Revision="1" Stencil="SketchyShapes" StencilVersion="1.0"/>
</Control>
</file>

<file path=customXml/item100.xml><?xml version="1.0" encoding="utf-8"?>
<ct:contentTypeSchema xmlns:ct="http://schemas.microsoft.com/office/2006/metadata/contentType" xmlns:ma="http://schemas.microsoft.com/office/2006/metadata/properties/metaAttributes" ct:_="" ma:_="" ma:contentTypeName="Document" ma:contentTypeID="0x01010030926213523DF24E92E7BE6AF0E9CC2E" ma:contentTypeVersion="0" ma:contentTypeDescription="Create a new document." ma:contentTypeScope="" ma:versionID="d4c5515aae8b4740154e734f2fc5e64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1.xml><?xml version="1.0" encoding="utf-8"?>
<Control xmlns="http://schemas.microsoft.com/VisualStudio/2011/storyboarding/control">
  <Id Name="SketchyShapes.Text" Revision="1" Stencil="SketchyShapes" StencilVersion="1.0"/>
</Control>
</file>

<file path=customXml/item102.xml><?xml version="1.0" encoding="utf-8"?>
<Control xmlns="http://schemas.microsoft.com/VisualStudio/2011/storyboarding/control">
  <Id Name="System.Storyboarding.Icons.Warning" Revision="1" Stencil="System.Storyboarding.Icons" StencilVersion="0.1"/>
</Control>
</file>

<file path=customXml/item103.xml><?xml version="1.0" encoding="utf-8"?>
<Control xmlns="http://schemas.microsoft.com/VisualStudio/2011/storyboarding/control">
  <Id Name="SketchyShapes.Text" Revision="1" Stencil="SketchyShapes" StencilVersion="1.0"/>
</Control>
</file>

<file path=customXml/item104.xml><?xml version="1.0" encoding="utf-8"?>
<Control xmlns="http://schemas.microsoft.com/VisualStudio/2011/storyboarding/control">
  <Id Name="System.Storyboarding.Common.DataGrid" Revision="1" Stencil="System.Storyboarding.Common" StencilVersion="0.1"/>
</Control>
</file>

<file path=customXml/item105.xml><?xml version="1.0" encoding="utf-8"?>
<Control xmlns="http://schemas.microsoft.com/VisualStudio/2011/storyboarding/control">
  <Id Name="System.Storyboarding.Icons.File" Revision="1" Stencil="System.Storyboarding.Icons" StencilVersion="0.1"/>
</Control>
</file>

<file path=customXml/item106.xml><?xml version="1.0" encoding="utf-8"?>
<Control xmlns="http://schemas.microsoft.com/VisualStudio/2011/storyboarding/control">
  <Id Name="SketchyIcons.Add" Revision="1" Stencil="SketchyIcons" StencilVersion="1.0"/>
</Control>
</file>

<file path=customXml/item107.xml><?xml version="1.0" encoding="utf-8"?>
<Control xmlns="http://schemas.microsoft.com/VisualStudio/2011/storyboarding/control">
  <Id Name="SketchyIcons.Dropdown" Revision="1" Stencil="SketchyIcons" StencilVersion="1.0"/>
</Control>
</file>

<file path=customXml/item108.xml><?xml version="1.0" encoding="utf-8"?>
<Control xmlns="http://schemas.microsoft.com/VisualStudio/2011/storyboarding/control">
  <Id Name="System.Storyboarding.WindowsAppIcons.Alert" Revision="1" Stencil="System.Storyboarding.WindowsAppIcons" StencilVersion="0.1"/>
</Control>
</file>

<file path=customXml/item109.xml><?xml version="1.0" encoding="utf-8"?>
<Control xmlns="http://schemas.microsoft.com/VisualStudio/2011/storyboarding/control">
  <Id Name="System.Storyboarding.Common.Hyperlink" Revision="1" Stencil="System.Storyboarding.Common" StencilVersion="0.1"/>
</Control>
</file>

<file path=customXml/item11.xml><?xml version="1.0" encoding="utf-8"?>
<Control xmlns="http://schemas.microsoft.com/VisualStudio/2011/storyboarding/control">
  <Id Name="SketchyShapes.Text" Revision="1" Stencil="SketchyShapes" StencilVersion="1.0"/>
</Control>
</file>

<file path=customXml/item110.xml><?xml version="1.0" encoding="utf-8"?>
<Control xmlns="http://schemas.microsoft.com/VisualStudio/2011/storyboarding/control">
  <Id Name="SketchyShapes.Breadcrumb" Revision="1" Stencil="SketchyShapes" StencilVersion="1.0"/>
</Control>
</file>

<file path=customXml/item111.xml><?xml version="1.0" encoding="utf-8"?>
<Control xmlns="http://schemas.microsoft.com/VisualStudio/2011/storyboarding/control">
  <Id Name="SketchyShapes.Breadcrumb" Revision="1" Stencil="SketchyShapes" StencilVersion="1.0"/>
</Control>
</file>

<file path=customXml/item112.xml><?xml version="1.0" encoding="utf-8"?>
<Control xmlns="http://schemas.microsoft.com/VisualStudio/2011/storyboarding/control">
  <Id Name="SketchyShapes.Text" Revision="1" Stencil="SketchyShapes" StencilVersion="1.0"/>
</Control>
</file>

<file path=customXml/item113.xml><?xml version="1.0" encoding="utf-8"?>
<Control xmlns="http://schemas.microsoft.com/VisualStudio/2011/storyboarding/control">
  <Id Name="SketchyShapes.Text" Revision="1" Stencil="SketchyShapes" StencilVersion="1.0"/>
</Control>
</file>

<file path=customXml/item114.xml><?xml version="1.0" encoding="utf-8"?>
<Control xmlns="http://schemas.microsoft.com/VisualStudio/2011/storyboarding/control">
  <Id Name="SketchyShapes.Search" Revision="1" Stencil="SketchyShapes" StencilVersion="1.0"/>
</Control>
</file>

<file path=customXml/item115.xml><?xml version="1.0" encoding="utf-8"?>
<Control xmlns="http://schemas.microsoft.com/VisualStudio/2011/storyboarding/control">
  <Id Name="SketchyShapes.NumericStepper" Revision="1" Stencil="SketchyShapes" StencilVersion="1.0"/>
</Control>
</file>

<file path=customXml/item116.xml><?xml version="1.0" encoding="utf-8"?>
<Control xmlns="http://schemas.microsoft.com/VisualStudio/2011/storyboarding/control">
  <Id Name="SketchyShapes.Search" Revision="1" Stencil="SketchyShapes" StencilVersion="1.0"/>
</Control>
</file>

<file path=customXml/item117.xml><?xml version="1.0" encoding="utf-8"?>
<?mso-contentType ?>
<FormTemplates xmlns="http://schemas.microsoft.com/sharepoint/v3/contenttype/forms">
  <Display>DocumentLibraryForm</Display>
  <Edit>DocumentLibraryForm</Edit>
  <New>DocumentLibraryForm</New>
</FormTemplates>
</file>

<file path=customXml/item118.xml><?xml version="1.0" encoding="utf-8"?>
<Control xmlns="http://schemas.microsoft.com/VisualStudio/2011/storyboarding/control">
  <Id Name="SketchyIcons.CloseSimple" Revision="1" Stencil="SketchyIcons" StencilVersion="1.0"/>
</Control>
</file>

<file path=customXml/item119.xml><?xml version="1.0" encoding="utf-8"?>
<Control xmlns="http://schemas.microsoft.com/VisualStudio/2011/storyboarding/control">
  <Id Name="SketchyShapes.Text" Revision="1" Stencil="SketchyShapes" StencilVersion="1.0"/>
</Control>
</file>

<file path=customXml/item12.xml><?xml version="1.0" encoding="utf-8"?>
<Control xmlns="http://schemas.microsoft.com/VisualStudio/2011/storyboarding/control">
  <Id Name="SketchyShapes.TextInput" Revision="1" Stencil="SketchyShapes" StencilVersion="1.0"/>
</Control>
</file>

<file path=customXml/item120.xml><?xml version="1.0" encoding="utf-8"?>
<Control xmlns="http://schemas.microsoft.com/VisualStudio/2011/storyboarding/control">
  <Id Name="System.Storyboarding.Common.DataGrid" Revision="1" Stencil="System.Storyboarding.Common" StencilVersion="0.1"/>
</Control>
</file>

<file path=customXml/item121.xml><?xml version="1.0" encoding="utf-8"?>
<Control xmlns="http://schemas.microsoft.com/VisualStudio/2011/storyboarding/control">
  <Id Name="SketchyShapes.Text" Revision="1" Stencil="SketchyShapes" StencilVersion="1.0"/>
</Control>
</file>

<file path=customXml/item122.xml><?xml version="1.0" encoding="utf-8"?>
<Control xmlns="http://schemas.microsoft.com/VisualStudio/2011/storyboarding/control">
  <Id Name="e163861a-7663-4a08-9555-a751bff3ad3d" RevisionId="c62905f2-bf84-4945-a420-9cb180291ded" Stencil="172d6d98-e5c9-42e9-a209-79f7a94bbd38" StencilRevisionId="00000000-0000-0000-0000-000000000000" StencilVersion="0.0"/>
</Control>
</file>

<file path=customXml/item123.xml><?xml version="1.0" encoding="utf-8"?>
<Control xmlns="http://schemas.microsoft.com/VisualStudio/2011/storyboarding/control">
  <Id Name="SketchyShapes.Breadcrumb" Revision="1" Stencil="SketchyShapes" StencilVersion="1.0"/>
</Control>
</file>

<file path=customXml/item124.xml><?xml version="1.0" encoding="utf-8"?>
<Control xmlns="http://schemas.microsoft.com/VisualStudio/2011/storyboarding/control">
  <Id Name="SketchyShapes.Text" Revision="1" Stencil="SketchyShapes" StencilVersion="1.0"/>
</Control>
</file>

<file path=customXml/item125.xml><?xml version="1.0" encoding="utf-8"?>
<Control xmlns="http://schemas.microsoft.com/VisualStudio/2011/storyboarding/control">
  <Id Name="SketchyIcons.CloseSimple" Revision="1" Stencil="SketchyIcons" StencilVersion="1.0"/>
</Control>
</file>

<file path=customXml/item126.xml><?xml version="1.0" encoding="utf-8"?>
<Control xmlns="http://schemas.microsoft.com/VisualStudio/2011/storyboarding/control">
  <Id Name="SketchyShapes.TextInput" Revision="1" Stencil="SketchyShapes" StencilVersion="1.0"/>
</Control>
</file>

<file path=customXml/item127.xml><?xml version="1.0" encoding="utf-8"?>
<Control xmlns="http://schemas.microsoft.com/VisualStudio/2011/storyboarding/control">
  <Id Name="SketchyShapes.Text" Revision="1" Stencil="SketchyShapes" StencilVersion="1.0"/>
</Control>
</file>

<file path=customXml/item128.xml><?xml version="1.0" encoding="utf-8"?>
<Control xmlns="http://schemas.microsoft.com/VisualStudio/2011/storyboarding/control">
  <Id Name="e163861a-7663-4a08-9555-a751bff3ad3d" RevisionId="c62905f2-bf84-4945-a420-9cb180291ded" Stencil="172d6d98-e5c9-42e9-a209-79f7a94bbd38" StencilRevisionId="00000000-0000-0000-0000-000000000000" StencilVersion="0.0"/>
</Control>
</file>

<file path=customXml/item129.xml><?xml version="1.0" encoding="utf-8"?>
<Control xmlns="http://schemas.microsoft.com/VisualStudio/2011/storyboarding/control">
  <Id Name="System.Storyboarding.WindowsApps.WindowsAppsTileMedium" Revision="1" Stencil="System.Storyboarding.WindowsApps" StencilVersion="0.1"/>
</Control>
</file>

<file path=customXml/item13.xml><?xml version="1.0" encoding="utf-8"?>
<Control xmlns="http://schemas.microsoft.com/VisualStudio/2011/storyboarding/control">
  <Id Name="SketchyShapes.Button" Revision="1" Stencil="SketchyShapes" StencilVersion="1.0"/>
</Control>
</file>

<file path=customXml/item130.xml><?xml version="1.0" encoding="utf-8"?>
<Control xmlns="http://schemas.microsoft.com/VisualStudio/2011/storyboarding/control">
  <Id Name="SketchyIcons.Checkbox" Revision="1" Stencil="SketchyIcons" StencilVersion="1.0"/>
</Control>
</file>

<file path=customXml/item131.xml><?xml version="1.0" encoding="utf-8"?>
<Control xmlns="http://schemas.microsoft.com/VisualStudio/2011/storyboarding/control">
  <Id Name="SketchyShapes.Text" Revision="1" Stencil="SketchyShapes" StencilVersion="1.0"/>
</Control>
</file>

<file path=customXml/item132.xml><?xml version="1.0" encoding="utf-8"?>
<Control xmlns="http://schemas.microsoft.com/VisualStudio/2011/storyboarding/control">
  <Id Name="SketchyIcons.Dropdown" Revision="1" Stencil="SketchyIcons" StencilVersion="1.0"/>
</Control>
</file>

<file path=customXml/item133.xml><?xml version="1.0" encoding="utf-8"?>
<Control xmlns="http://schemas.microsoft.com/VisualStudio/2011/storyboarding/control">
  <Id Name="SketchyShapes.Text" Revision="1" Stencil="SketchyShapes" StencilVersion="1.0"/>
</Control>
</file>

<file path=customXml/item134.xml><?xml version="1.0" encoding="utf-8"?>
<Control xmlns="http://schemas.microsoft.com/VisualStudio/2011/storyboarding/control">
  <Id Name="SketchyShapes.TextInput" Revision="1" Stencil="SketchyShapes" StencilVersion="1.0"/>
</Control>
</file>

<file path=customXml/item135.xml><?xml version="1.0" encoding="utf-8"?>
<Control xmlns="http://schemas.microsoft.com/VisualStudio/2011/storyboarding/control">
  <Id Name="SketchyShapes.TextInput" Revision="1" Stencil="SketchyShapes" StencilVersion="1.0"/>
</Control>
</file>

<file path=customXml/item136.xml><?xml version="1.0" encoding="utf-8"?>
<Control xmlns="http://schemas.microsoft.com/VisualStudio/2011/storyboarding/control">
  <Id Name="6f3396fd-5dbe-4129-a55b-07b804c4e79f" Revision="1" Stencil="System.MyShapes" StencilVersion="1.0"/>
</Control>
</file>

<file path=customXml/item137.xml><?xml version="1.0" encoding="utf-8"?>
<Control xmlns="http://schemas.microsoft.com/VisualStudio/2011/storyboarding/control">
  <Id Name="SketchyShapes.Text" Revision="1" Stencil="SketchyShapes" StencilVersion="1.0"/>
</Control>
</file>

<file path=customXml/item138.xml><?xml version="1.0" encoding="utf-8"?>
<Control xmlns="http://schemas.microsoft.com/VisualStudio/2011/storyboarding/control">
  <Id Name="SketchyShapes.Text" Revision="1" Stencil="SketchyShapes" StencilVersion="1.0"/>
</Control>
</file>

<file path=customXml/item139.xml><?xml version="1.0" encoding="utf-8"?>
<Control xmlns="http://schemas.microsoft.com/VisualStudio/2011/storyboarding/control">
  <Id Name="StorytellingCommon.StoryboardFrame" Revision="1" Stencil="StorytellingCommon" StencilVersion="1.0"/>
</Control>
</file>

<file path=customXml/item14.xml><?xml version="1.0" encoding="utf-8"?>
<Control xmlns="http://schemas.microsoft.com/VisualStudio/2011/storyboarding/control">
  <Id Name="System.Storyboarding.WindowsPhoneIcons.Search" Revision="1" Stencil="System.Storyboarding.WindowsPhoneIcons" StencilVersion="0.1"/>
</Control>
</file>

<file path=customXml/item140.xml><?xml version="1.0" encoding="utf-8"?>
<Control xmlns="http://schemas.microsoft.com/VisualStudio/2011/storyboarding/control">
  <Id Name="System.Storyboarding.Common.DataGrid" Revision="1" Stencil="System.Storyboarding.Common" StencilVersion="0.1"/>
</Control>
</file>

<file path=customXml/item141.xml><?xml version="1.0" encoding="utf-8"?>
<Control xmlns="http://schemas.microsoft.com/VisualStudio/2011/storyboarding/control">
  <Id Name="3931b476-d9fc-40a5-9fc6-74eb6942e877" Revision="1" Stencil="System.MyShapes" StencilVersion="1.0"/>
</Control>
</file>

<file path=customXml/item142.xml><?xml version="1.0" encoding="utf-8"?>
<Control xmlns="http://schemas.microsoft.com/VisualStudio/2011/storyboarding/control">
  <Id Name="SketchyShapes.Text" Revision="1" Stencil="SketchyShapes" StencilVersion="1.0"/>
</Control>
</file>

<file path=customXml/item143.xml><?xml version="1.0" encoding="utf-8"?>
<Control xmlns="http://schemas.microsoft.com/VisualStudio/2011/storyboarding/control">
  <Id Name="System.Storyboarding.WindowsPhoneIcons.Search" Revision="1" Stencil="System.Storyboarding.WindowsPhoneIcons" StencilVersion="0.1"/>
</Control>
</file>

<file path=customXml/item144.xml><?xml version="1.0" encoding="utf-8"?>
<Control xmlns="http://schemas.microsoft.com/VisualStudio/2011/storyboarding/control">
  <Id Name="2af01176-85ee-4929-8d41-a331980c979e" RevisionId="be170569-95d9-41cc-85ac-d2bbd0fbf029" Stencil="172d6d98-e5c9-42e9-a209-79f7a94bbd38" StencilRevisionId="00000000-0000-0000-0000-000000000000" StencilVersion="0.0"/>
</Control>
</file>

<file path=customXml/item145.xml><?xml version="1.0" encoding="utf-8"?>
<Control xmlns="http://schemas.microsoft.com/VisualStudio/2011/storyboarding/control">
  <Id Name="SketchyShapes.TextInput" Revision="1" Stencil="SketchyShapes" StencilVersion="1.0"/>
</Control>
</file>

<file path=customXml/item146.xml><?xml version="1.0" encoding="utf-8"?>
<Control xmlns="http://schemas.microsoft.com/VisualStudio/2011/storyboarding/control">
  <Id Name="SketchyShapes.Text" Revision="1" Stencil="SketchyShapes" StencilVersion="1.0"/>
</Control>
</file>

<file path=customXml/item147.xml><?xml version="1.0" encoding="utf-8"?>
<Control xmlns="http://schemas.microsoft.com/VisualStudio/2011/storyboarding/control">
  <Id Name="SketchyIcons.Checkmark" Revision="1" Stencil="SketchyIcons" StencilVersion="1.0"/>
</Control>
</file>

<file path=customXml/item148.xml><?xml version="1.0" encoding="utf-8"?>
<Control xmlns="http://schemas.microsoft.com/VisualStudio/2011/storyboarding/control">
  <Id Name="SketchyShapes.Text" Revision="1" Stencil="SketchyShapes" StencilVersion="1.0"/>
</Control>
</file>

<file path=customXml/item149.xml><?xml version="1.0" encoding="utf-8"?>
<Control xmlns="http://schemas.microsoft.com/VisualStudio/2011/storyboarding/control">
  <Id Name="SketchyIcons.Dropdown" Revision="1" Stencil="SketchyIcons" StencilVersion="1.0"/>
</Control>
</file>

<file path=customXml/item15.xml><?xml version="1.0" encoding="utf-8"?>
<Control xmlns="http://schemas.microsoft.com/VisualStudio/2011/storyboarding/control">
  <Id Name="SketchyShapes.Text" Revision="1" Stencil="SketchyShapes" StencilVersion="1.0"/>
</Control>
</file>

<file path=customXml/item150.xml><?xml version="1.0" encoding="utf-8"?>
<Control xmlns="http://schemas.microsoft.com/VisualStudio/2011/storyboarding/control">
  <Id Name="SketchyShapes.Text" Revision="1" Stencil="SketchyShapes" StencilVersion="1.0"/>
</Control>
</file>

<file path=customXml/item151.xml><?xml version="1.0" encoding="utf-8"?>
<Control xmlns="http://schemas.microsoft.com/VisualStudio/2011/storyboarding/control">
  <Id Name="SketchyShapes.Text" Revision="1" Stencil="SketchyShapes" StencilVersion="1.0"/>
</Control>
</file>

<file path=customXml/item152.xml><?xml version="1.0" encoding="utf-8"?>
<Control xmlns="http://schemas.microsoft.com/VisualStudio/2011/storyboarding/control">
  <Id Name="SketchyShapes.CheckboxUnchecked" Revision="1" Stencil="SketchyShapes" StencilVersion="1.0"/>
</Control>
</file>

<file path=customXml/item153.xml><?xml version="1.0" encoding="utf-8"?>
<Control xmlns="http://schemas.microsoft.com/VisualStudio/2011/storyboarding/control">
  <Id Name="System.Storyboarding.WindowsPhoneIcons.Search" Revision="1" Stencil="System.Storyboarding.WindowsPhoneIcons" StencilVersion="0.1"/>
</Control>
</file>

<file path=customXml/item154.xml><?xml version="1.0" encoding="utf-8"?>
<Control xmlns="http://schemas.microsoft.com/VisualStudio/2011/storyboarding/control">
  <Id Name="SketchyShapes.Button" Revision="1" Stencil="SketchyShapes" StencilVersion="1.0"/>
</Control>
</file>

<file path=customXml/item155.xml><?xml version="1.0" encoding="utf-8"?>
<Control xmlns="http://schemas.microsoft.com/VisualStudio/2011/storyboarding/control">
  <Id Name="SketchyShapes.Text" Revision="1" Stencil="SketchyShapes" StencilVersion="1.0"/>
</Control>
</file>

<file path=customXml/item156.xml><?xml version="1.0" encoding="utf-8"?>
<Control xmlns="http://schemas.microsoft.com/VisualStudio/2011/storyboarding/control">
  <Id Name="SketchyShapes.Text" Revision="1" Stencil="SketchyShapes" StencilVersion="1.0"/>
</Control>
</file>

<file path=customXml/item157.xml><?xml version="1.0" encoding="utf-8"?>
<Control xmlns="http://schemas.microsoft.com/VisualStudio/2011/storyboarding/control">
  <Id Name="System.Storyboarding.WindowsAppIcons.Alert" Revision="1" Stencil="System.Storyboarding.WindowsAppIcons" StencilVersion="0.1"/>
</Control>
</file>

<file path=customXml/item158.xml><?xml version="1.0" encoding="utf-8"?>
<Control xmlns="http://schemas.microsoft.com/VisualStudio/2011/storyboarding/control">
  <Id Name="System.Storyboarding.WindowsPhoneIcons.Search" Revision="1" Stencil="System.Storyboarding.WindowsPhoneIcons" StencilVersion="0.1"/>
</Control>
</file>

<file path=customXml/item159.xml><?xml version="1.0" encoding="utf-8"?>
<Control xmlns="http://schemas.microsoft.com/VisualStudio/2011/storyboarding/control">
  <Id Name="SketchyShapes.Text" Revision="1" Stencil="SketchyShapes" StencilVersion="1.0"/>
</Control>
</file>

<file path=customXml/item16.xml><?xml version="1.0" encoding="utf-8"?>
<Control xmlns="http://schemas.microsoft.com/VisualStudio/2011/storyboarding/control">
  <Id Name="System.Storyboarding.WindowsApps.WindowsAppsTileMedium" Revision="1" Stencil="System.Storyboarding.WindowsApps" StencilVersion="0.1"/>
</Control>
</file>

<file path=customXml/item160.xml><?xml version="1.0" encoding="utf-8"?>
<Control xmlns="http://schemas.microsoft.com/VisualStudio/2011/storyboarding/control">
  <Id Name="SketchyShapes.TextInput" Revision="1" Stencil="SketchyShapes" StencilVersion="1.0"/>
</Control>
</file>

<file path=customXml/item161.xml><?xml version="1.0" encoding="utf-8"?>
<Control xmlns="http://schemas.microsoft.com/VisualStudio/2011/storyboarding/control">
  <Id Name="StorytellingCommon.SpeechBubble" Revision="1" Stencil="StorytellingCommon" StencilVersion="1.0"/>
</Control>
</file>

<file path=customXml/item162.xml><?xml version="1.0" encoding="utf-8"?>
<Control xmlns="http://schemas.microsoft.com/VisualStudio/2011/storyboarding/control">
  <Id Name="SketchyIcons.Dropdown" Revision="1" Stencil="SketchyIcons" StencilVersion="1.0"/>
</Control>
</file>

<file path=customXml/item163.xml><?xml version="1.0" encoding="utf-8"?>
<Control xmlns="http://schemas.microsoft.com/VisualStudio/2011/storyboarding/control">
  <Id Name="SketchyShapes.Text" Revision="1" Stencil="SketchyShapes" StencilVersion="1.0"/>
</Control>
</file>

<file path=customXml/item164.xml><?xml version="1.0" encoding="utf-8"?>
<Control xmlns="http://schemas.microsoft.com/VisualStudio/2011/storyboarding/control">
  <Id Name="e163861a-7663-4a08-9555-a751bff3ad3d" RevisionId="c62905f2-bf84-4945-a420-9cb180291ded" Stencil="172d6d98-e5c9-42e9-a209-79f7a94bbd38" StencilRevisionId="00000000-0000-0000-0000-000000000000" StencilVersion="0.0"/>
</Control>
</file>

<file path=customXml/item165.xml><?xml version="1.0" encoding="utf-8"?>
<Control xmlns="http://schemas.microsoft.com/VisualStudio/2011/storyboarding/control">
  <Id Name="SketchyShapes.Button" Revision="1" Stencil="SketchyShapes" StencilVersion="1.0"/>
</Control>
</file>

<file path=customXml/item166.xml><?xml version="1.0" encoding="utf-8"?>
<Control xmlns="http://schemas.microsoft.com/VisualStudio/2011/storyboarding/control">
  <Id Name="SketchyShapes.Text" Revision="1" Stencil="SketchyShapes" StencilVersion="1.0"/>
</Control>
</file>

<file path=customXml/item167.xml><?xml version="1.0" encoding="utf-8"?>
<Control xmlns="http://schemas.microsoft.com/VisualStudio/2011/storyboarding/control">
  <Id Name="SketchyShapes.Text" Revision="1" Stencil="SketchyShapes" StencilVersion="1.0"/>
</Control>
</file>

<file path=customXml/item168.xml><?xml version="1.0" encoding="utf-8"?>
<Control xmlns="http://schemas.microsoft.com/VisualStudio/2011/storyboarding/control">
  <Id Name="SketchyIcons.CloseSimple" Revision="1" Stencil="SketchyIcons" StencilVersion="1.0"/>
</Control>
</file>

<file path=customXml/item169.xml><?xml version="1.0" encoding="utf-8"?>
<Control xmlns="http://schemas.microsoft.com/VisualStudio/2011/storyboarding/control">
  <Id Name="SketchyShapes.ZigZagText" Revision="1" Stencil="SketchyShapes" StencilVersion="1.0"/>
</Control>
</file>

<file path=customXml/item17.xml><?xml version="1.0" encoding="utf-8"?>
<Control xmlns="http://schemas.microsoft.com/VisualStudio/2011/storyboarding/control">
  <Id Name="SketchyShapes.TextInput" Revision="1" Stencil="SketchyShapes" StencilVersion="1.0"/>
</Control>
</file>

<file path=customXml/item170.xml><?xml version="1.0" encoding="utf-8"?>
<Control xmlns="http://schemas.microsoft.com/VisualStudio/2011/storyboarding/control">
  <Id Name="SketchyShapes.Text" Revision="1" Stencil="SketchyShapes" StencilVersion="1.0"/>
</Control>
</file>

<file path=customXml/item171.xml><?xml version="1.0" encoding="utf-8"?>
<Control xmlns="http://schemas.microsoft.com/VisualStudio/2011/storyboarding/control">
  <Id Name="SketchyShapes.TextInput" Revision="1" Stencil="SketchyShapes" StencilVersion="1.0"/>
</Control>
</file>

<file path=customXml/item172.xml><?xml version="1.0" encoding="utf-8"?>
<Control xmlns="http://schemas.microsoft.com/VisualStudio/2011/storyboarding/control">
  <Id Name="System.Storyboarding.WindowsApps.WindowsAppsTileMedium" Revision="1" Stencil="System.Storyboarding.WindowsApps" StencilVersion="0.1"/>
</Control>
</file>

<file path=customXml/item173.xml><?xml version="1.0" encoding="utf-8"?>
<Control xmlns="http://schemas.microsoft.com/VisualStudio/2011/storyboarding/control">
  <Id Name="41dc3e5b-1a0b-4038-ab21-48e8d89a7d01" Revision="1" Stencil="System.MyShapes" StencilVersion="1.0"/>
</Control>
</file>

<file path=customXml/item174.xml><?xml version="1.0" encoding="utf-8"?>
<Control xmlns="http://schemas.microsoft.com/VisualStudio/2011/storyboarding/control">
  <Id Name="SketchyShapes.Button" Revision="1" Stencil="SketchyShapes" StencilVersion="1.0"/>
</Control>
</file>

<file path=customXml/item175.xml><?xml version="1.0" encoding="utf-8"?>
<Control xmlns="http://schemas.microsoft.com/VisualStudio/2011/storyboarding/control">
  <Id Name="StorytellingCommon.SpeechBubble" Revision="1" Stencil="StorytellingCommon" StencilVersion="1.0"/>
</Control>
</file>

<file path=customXml/item176.xml><?xml version="1.0" encoding="utf-8"?>
<Control xmlns="http://schemas.microsoft.com/VisualStudio/2011/storyboarding/control">
  <Id Name="System.Storyboarding.WindowsPhoneIcons.Search" Revision="1" Stencil="System.Storyboarding.WindowsPhoneIcons" StencilVersion="0.1"/>
</Control>
</file>

<file path=customXml/item177.xml><?xml version="1.0" encoding="utf-8"?>
<Control xmlns="http://schemas.microsoft.com/VisualStudio/2011/storyboarding/control">
  <Id Name="SketchyShapes.Search" Revision="1" Stencil="SketchyShapes" StencilVersion="1.0"/>
</Control>
</file>

<file path=customXml/item178.xml><?xml version="1.0" encoding="utf-8"?>
<Control xmlns="http://schemas.microsoft.com/VisualStudio/2011/storyboarding/control">
  <Id Name="SketchyIcons.Checkmark" Revision="1" Stencil="SketchyIcons" StencilVersion="1.0"/>
</Control>
</file>

<file path=customXml/item179.xml><?xml version="1.0" encoding="utf-8"?>
<Control xmlns="http://schemas.microsoft.com/VisualStudio/2011/storyboarding/control">
  <Id Name="SketchyShapes.Text" Revision="1" Stencil="SketchyShapes" StencilVersion="1.0"/>
</Control>
</file>

<file path=customXml/item18.xml><?xml version="1.0" encoding="utf-8"?>
<Control xmlns="http://schemas.microsoft.com/VisualStudio/2011/storyboarding/control">
  <Id Name="StorytellingCommon.StoryboardFrame" Revision="1" Stencil="StorytellingCommon" StencilVersion="1.0"/>
</Control>
</file>

<file path=customXml/item180.xml><?xml version="1.0" encoding="utf-8"?>
<Control xmlns="http://schemas.microsoft.com/VisualStudio/2011/storyboarding/control">
  <Id Name="SketchyShapes.Text" Revision="1" Stencil="SketchyShapes" StencilVersion="1.0"/>
</Control>
</file>

<file path=customXml/item181.xml><?xml version="1.0" encoding="utf-8"?>
<Control xmlns="http://schemas.microsoft.com/VisualStudio/2011/storyboarding/control">
  <Id Name="System.Storyboarding.WindowsPhoneIcons.Search" Revision="1" Stencil="System.Storyboarding.WindowsPhoneIcons" StencilVersion="0.1"/>
</Control>
</file>

<file path=customXml/item182.xml><?xml version="1.0" encoding="utf-8"?>
<Control xmlns="http://schemas.microsoft.com/VisualStudio/2011/storyboarding/control">
  <Id Name="SketchyShapes.Text" Revision="1" Stencil="SketchyShapes" StencilVersion="1.0"/>
</Control>
</file>

<file path=customXml/item183.xml><?xml version="1.0" encoding="utf-8"?>
<Control xmlns="http://schemas.microsoft.com/VisualStudio/2011/storyboarding/control">
  <Id Name="SketchyShapes.Button" Revision="1" Stencil="SketchyShapes" StencilVersion="1.0"/>
</Control>
</file>

<file path=customXml/item184.xml><?xml version="1.0" encoding="utf-8"?>
<Control xmlns="http://schemas.microsoft.com/VisualStudio/2011/storyboarding/control">
  <Id Name="SketchyShapes.Text" Revision="1" Stencil="SketchyShapes" StencilVersion="1.0"/>
</Control>
</file>

<file path=customXml/item185.xml><?xml version="1.0" encoding="utf-8"?>
<Control xmlns="http://schemas.microsoft.com/VisualStudio/2011/storyboarding/control">
  <Id Name="SketchyIcons.CloseSimple" Revision="1" Stencil="SketchyIcons" StencilVersion="1.0"/>
</Control>
</file>

<file path=customXml/item186.xml><?xml version="1.0" encoding="utf-8"?>
<Control xmlns="http://schemas.microsoft.com/VisualStudio/2011/storyboarding/control">
  <Id Name="SketchyShapes.Text" Revision="1" Stencil="SketchyShapes" StencilVersion="1.0"/>
</Control>
</file>

<file path=customXml/item187.xml><?xml version="1.0" encoding="utf-8"?>
<Control xmlns="http://schemas.microsoft.com/VisualStudio/2011/storyboarding/control">
  <Id Name="System.Storyboarding.Common.DataGrid" Revision="1" Stencil="System.Storyboarding.Common" StencilVersion="0.1"/>
</Control>
</file>

<file path=customXml/item188.xml><?xml version="1.0" encoding="utf-8"?>
<Control xmlns="http://schemas.microsoft.com/VisualStudio/2011/storyboarding/control">
  <Id Name="41dc3e5b-1a0b-4038-ab21-48e8d89a7d01" Revision="1" Stencil="System.MyShapes" StencilVersion="1.0"/>
</Control>
</file>

<file path=customXml/item189.xml><?xml version="1.0" encoding="utf-8"?>
<Control xmlns="http://schemas.microsoft.com/VisualStudio/2011/storyboarding/control">
  <Id Name="SketchyIcons.CloseSimple" Revision="1" Stencil="SketchyIcons" StencilVersion="1.0"/>
</Control>
</file>

<file path=customXml/item19.xml><?xml version="1.0" encoding="utf-8"?>
<Control xmlns="http://schemas.microsoft.com/VisualStudio/2011/storyboarding/control">
  <Id Name="41dc3e5b-1a0b-4038-ab21-48e8d89a7d01" Revision="1" Stencil="System.MyShapes" StencilVersion="1.0"/>
</Control>
</file>

<file path=customXml/item190.xml><?xml version="1.0" encoding="utf-8"?>
<Control xmlns="http://schemas.microsoft.com/VisualStudio/2011/storyboarding/control">
  <Id Name="6f3396fd-5dbe-4129-a55b-07b804c4e79f" Revision="1" Stencil="System.MyShapes" StencilVersion="1.0"/>
</Control>
</file>

<file path=customXml/item191.xml><?xml version="1.0" encoding="utf-8"?>
<Control xmlns="http://schemas.microsoft.com/VisualStudio/2011/storyboarding/control">
  <Id Name="41dc3e5b-1a0b-4038-ab21-48e8d89a7d01" Revision="1" Stencil="System.MyShapes" StencilVersion="1.0"/>
</Control>
</file>

<file path=customXml/item192.xml><?xml version="1.0" encoding="utf-8"?>
<Control xmlns="http://schemas.microsoft.com/VisualStudio/2011/storyboarding/control">
  <Id Name="SketchyShapes.Text" Revision="1" Stencil="SketchyShapes" StencilVersion="1.0"/>
</Control>
</file>

<file path=customXml/item193.xml><?xml version="1.0" encoding="utf-8"?>
<Control xmlns="http://schemas.microsoft.com/VisualStudio/2011/storyboarding/control">
  <Id Name="SketchyShapes.Breadcrumb" Revision="1" Stencil="SketchyShapes" StencilVersion="1.0"/>
</Control>
</file>

<file path=customXml/item194.xml><?xml version="1.0" encoding="utf-8"?>
<Control xmlns="http://schemas.microsoft.com/VisualStudio/2011/storyboarding/control">
  <Id Name="SketchyIcons.CloseSimple" Revision="1" Stencil="SketchyIcons" StencilVersion="1.0"/>
</Control>
</file>

<file path=customXml/item195.xml><?xml version="1.0" encoding="utf-8"?>
<Control xmlns="http://schemas.microsoft.com/VisualStudio/2011/storyboarding/control">
  <Id Name="StorytellingCommon.StoryboardFrame" Revision="1" Stencil="StorytellingCommon" StencilVersion="1.0"/>
</Control>
</file>

<file path=customXml/item196.xml><?xml version="1.0" encoding="utf-8"?>
<Control xmlns="http://schemas.microsoft.com/VisualStudio/2011/storyboarding/control">
  <Id Name="SketchyShapes.Text" Revision="1" Stencil="SketchyShapes" StencilVersion="1.0"/>
</Control>
</file>

<file path=customXml/item197.xml><?xml version="1.0" encoding="utf-8"?>
<Control xmlns="http://schemas.microsoft.com/VisualStudio/2011/storyboarding/control">
  <Id Name="41dc3e5b-1a0b-4038-ab21-48e8d89a7d01" Revision="1" Stencil="System.MyShapes" StencilVersion="1.0"/>
</Control>
</file>

<file path=customXml/item198.xml><?xml version="1.0" encoding="utf-8"?>
<Control xmlns="http://schemas.microsoft.com/VisualStudio/2011/storyboarding/control">
  <Id Name="SketchyShapes.Text" Revision="1" Stencil="SketchyShapes" StencilVersion="1.0"/>
</Control>
</file>

<file path=customXml/item199.xml><?xml version="1.0" encoding="utf-8"?>
<Control xmlns="http://schemas.microsoft.com/VisualStudio/2011/storyboarding/control">
  <Id Name="System.Storyboarding.WindowsPhoneIcons.Search" Revision="1" Stencil="System.Storyboarding.WindowsPhoneIcons" StencilVersion="0.1"/>
</Control>
</file>

<file path=customXml/item2.xml><?xml version="1.0" encoding="utf-8"?>
<Control xmlns="http://schemas.microsoft.com/VisualStudio/2011/storyboarding/control">
  <Id Name="System.Storyboarding.Common.DataGrid" Revision="1" Stencil="System.Storyboarding.Common" StencilVersion="0.1"/>
</Control>
</file>

<file path=customXml/item20.xml><?xml version="1.0" encoding="utf-8"?>
<Control xmlns="http://schemas.microsoft.com/VisualStudio/2011/storyboarding/control">
  <Id Name="SketchyShapes.Button" Revision="1" Stencil="SketchyShapes" StencilVersion="1.0"/>
</Control>
</file>

<file path=customXml/item200.xml><?xml version="1.0" encoding="utf-8"?>
<Control xmlns="http://schemas.microsoft.com/VisualStudio/2011/storyboarding/control">
  <Id Name="SketchyShapes.Text" Revision="1" Stencil="SketchyShapes" StencilVersion="1.0"/>
</Control>
</file>

<file path=customXml/item201.xml><?xml version="1.0" encoding="utf-8"?>
<Control xmlns="http://schemas.microsoft.com/VisualStudio/2011/storyboarding/control">
  <Id Name="SketchyShapes.Text" Revision="1" Stencil="SketchyShapes" StencilVersion="1.0"/>
</Control>
</file>

<file path=customXml/item202.xml><?xml version="1.0" encoding="utf-8"?>
<Control xmlns="http://schemas.microsoft.com/VisualStudio/2011/storyboarding/control">
  <Id Name="System.Storyboarding.WindowsAppIcons.Alert" Revision="1" Stencil="System.Storyboarding.WindowsAppIcons" StencilVersion="0.1"/>
</Control>
</file>

<file path=customXml/item203.xml><?xml version="1.0" encoding="utf-8"?>
<Control xmlns="http://schemas.microsoft.com/VisualStudio/2011/storyboarding/control">
  <Id Name="41dc3e5b-1a0b-4038-ab21-48e8d89a7d01" Revision="1" Stencil="System.MyShapes" StencilVersion="1.0"/>
</Control>
</file>

<file path=customXml/item204.xml><?xml version="1.0" encoding="utf-8"?>
<Control xmlns="http://schemas.microsoft.com/VisualStudio/2011/storyboarding/control">
  <Id Name="SketchyShapes.Text" Revision="1" Stencil="SketchyShapes" StencilVersion="1.0"/>
</Control>
</file>

<file path=customXml/item205.xml><?xml version="1.0" encoding="utf-8"?>
<Control xmlns="http://schemas.microsoft.com/VisualStudio/2011/storyboarding/control">
  <Id Name="System.Storyboarding.WindowsPhoneIcons.Search" Revision="1" Stencil="System.Storyboarding.WindowsPhoneIcons" StencilVersion="0.1"/>
</Control>
</file>

<file path=customXml/item206.xml><?xml version="1.0" encoding="utf-8"?>
<Control xmlns="http://schemas.microsoft.com/VisualStudio/2011/storyboarding/control">
  <Id Name="System.Storyboarding.WindowsDesktop.ContextMenu" Revision="1" Stencil="System.Storyboarding.WindowsDesktop" StencilVersion="0.1"/>
</Control>
</file>

<file path=customXml/item207.xml><?xml version="1.0" encoding="utf-8"?>
<Control xmlns="http://schemas.microsoft.com/VisualStudio/2011/storyboarding/control">
  <Id Name="SketchyShapes.Text" Revision="1" Stencil="SketchyShapes" StencilVersion="1.0"/>
</Control>
</file>

<file path=customXml/item208.xml><?xml version="1.0" encoding="utf-8"?>
<Control xmlns="http://schemas.microsoft.com/VisualStudio/2011/storyboarding/control">
  <Id Name="SketchyShapes.Text" Revision="1" Stencil="SketchyShapes" StencilVersion="1.0"/>
</Control>
</file>

<file path=customXml/item209.xml><?xml version="1.0" encoding="utf-8"?>
<Control xmlns="http://schemas.microsoft.com/VisualStudio/2011/storyboarding/control">
  <Id Name="SketchyShapes.Text" Revision="1" Stencil="SketchyShapes" StencilVersion="1.0"/>
</Control>
</file>

<file path=customXml/item21.xml><?xml version="1.0" encoding="utf-8"?>
<Control xmlns="http://schemas.microsoft.com/VisualStudio/2011/storyboarding/control">
  <Id Name="SketchyShapes.Text" Revision="1" Stencil="SketchyShapes" StencilVersion="1.0"/>
</Control>
</file>

<file path=customXml/item210.xml><?xml version="1.0" encoding="utf-8"?>
<Control xmlns="http://schemas.microsoft.com/VisualStudio/2011/storyboarding/control">
  <Id Name="SketchyShapes.Button" Revision="1" Stencil="SketchyShapes" StencilVersion="1.0"/>
</Control>
</file>

<file path=customXml/item211.xml><?xml version="1.0" encoding="utf-8"?>
<Control xmlns="http://schemas.microsoft.com/VisualStudio/2011/storyboarding/control">
  <Id Name="SketchyShapes.Text" Revision="1" Stencil="SketchyShapes" StencilVersion="1.0"/>
</Control>
</file>

<file path=customXml/item212.xml><?xml version="1.0" encoding="utf-8"?>
<Control xmlns="http://schemas.microsoft.com/VisualStudio/2011/storyboarding/control">
  <Id Name="SketchyIcons.Checkbox" Revision="1" Stencil="SketchyIcons" StencilVersion="1.0"/>
</Control>
</file>

<file path=customXml/item213.xml><?xml version="1.0" encoding="utf-8"?>
<Control xmlns="http://schemas.microsoft.com/VisualStudio/2011/storyboarding/control">
  <Id Name="System.Storyboarding.Common.MouseClick" Revision="1" Stencil="System.Storyboarding.Common" StencilVersion="0.1"/>
</Control>
</file>

<file path=customXml/item214.xml><?xml version="1.0" encoding="utf-8"?>
<Control xmlns="http://schemas.microsoft.com/VisualStudio/2011/storyboarding/control">
  <Id Name="SketchyShapes.Text" Revision="1" Stencil="SketchyShapes" StencilVersion="1.0"/>
</Control>
</file>

<file path=customXml/item215.xml><?xml version="1.0" encoding="utf-8"?>
<Control xmlns="http://schemas.microsoft.com/VisualStudio/2011/storyboarding/control">
  <Id Name="System.Storyboarding.WindowsApps.WindowsAppsTileMedium" Revision="1" Stencil="System.Storyboarding.WindowsApps" StencilVersion="0.1"/>
</Control>
</file>

<file path=customXml/item216.xml><?xml version="1.0" encoding="utf-8"?>
<p:properties xmlns:p="http://schemas.microsoft.com/office/2006/metadata/properties" xmlns:xsi="http://www.w3.org/2001/XMLSchema-instance" xmlns:pc="http://schemas.microsoft.com/office/infopath/2007/PartnerControls">
  <documentManagement/>
</p:properties>
</file>

<file path=customXml/item217.xml><?xml version="1.0" encoding="utf-8"?>
<Control xmlns="http://schemas.microsoft.com/VisualStudio/2011/storyboarding/control">
  <Id Name="SketchyShapes.Breadcrumb" Revision="1" Stencil="SketchyShapes" StencilVersion="1.0"/>
</Control>
</file>

<file path=customXml/item218.xml><?xml version="1.0" encoding="utf-8"?>
<Control xmlns="http://schemas.microsoft.com/VisualStudio/2011/storyboarding/control">
  <Id Name="SketchyShapes.Text" Revision="1" Stencil="SketchyShapes" StencilVersion="1.0"/>
</Control>
</file>

<file path=customXml/item219.xml><?xml version="1.0" encoding="utf-8"?>
<Control xmlns="http://schemas.microsoft.com/VisualStudio/2011/storyboarding/control">
  <Id Name="System.Storyboarding.WindowsPhoneIcons.Search" Revision="1" Stencil="System.Storyboarding.WindowsPhoneIcons" StencilVersion="0.1"/>
</Control>
</file>

<file path=customXml/item22.xml><?xml version="1.0" encoding="utf-8"?>
<Control xmlns="http://schemas.microsoft.com/VisualStudio/2011/storyboarding/control">
  <Id Name="SketchyIcons.Dropdown" Revision="1" Stencil="SketchyIcons" StencilVersion="1.0"/>
</Control>
</file>

<file path=customXml/item220.xml><?xml version="1.0" encoding="utf-8"?>
<Control xmlns="http://schemas.microsoft.com/VisualStudio/2011/storyboarding/control">
  <Id Name="System.Storyboarding.Common.DataGrid" Revision="1" Stencil="System.Storyboarding.Common" StencilVersion="0.1"/>
</Control>
</file>

<file path=customXml/item221.xml><?xml version="1.0" encoding="utf-8"?>
<Control xmlns="http://schemas.microsoft.com/VisualStudio/2011/storyboarding/control">
  <Id Name="System.Storyboarding.WindowsAppIcons.Alert" Revision="1" Stencil="System.Storyboarding.WindowsAppIcons" StencilVersion="0.1"/>
</Control>
</file>

<file path=customXml/item222.xml><?xml version="1.0" encoding="utf-8"?>
<Control xmlns="http://schemas.microsoft.com/VisualStudio/2011/storyboarding/control">
  <Id Name="System.Storyboarding.WindowsPhoneIcons.Search" Revision="1" Stencil="System.Storyboarding.WindowsPhoneIcons" StencilVersion="0.1"/>
</Control>
</file>

<file path=customXml/item223.xml><?xml version="1.0" encoding="utf-8"?>
<Control xmlns="http://schemas.microsoft.com/VisualStudio/2011/storyboarding/control">
  <Id Name="41dc3e5b-1a0b-4038-ab21-48e8d89a7d01" Revision="1" Stencil="System.MyShapes" StencilVersion="1.0"/>
</Control>
</file>

<file path=customXml/item224.xml><?xml version="1.0" encoding="utf-8"?>
<Control xmlns="http://schemas.microsoft.com/VisualStudio/2011/storyboarding/control">
  <Id Name="SketchyShapes.Alertbox" Revision="1" Stencil="SketchyShapes" StencilVersion="1.0"/>
</Control>
</file>

<file path=customXml/item225.xml><?xml version="1.0" encoding="utf-8"?>
<Control xmlns="http://schemas.microsoft.com/VisualStudio/2011/storyboarding/control">
  <Id Name="SketchyShapes.ZigZagText" Revision="1" Stencil="SketchyShapes" StencilVersion="1.0"/>
</Control>
</file>

<file path=customXml/item226.xml><?xml version="1.0" encoding="utf-8"?>
<Control xmlns="http://schemas.microsoft.com/VisualStudio/2011/storyboarding/control">
  <Id Name="SketchyShapes.TextInput" Revision="1" Stencil="SketchyShapes" StencilVersion="1.0"/>
</Control>
</file>

<file path=customXml/item227.xml><?xml version="1.0" encoding="utf-8"?>
<Control xmlns="http://schemas.microsoft.com/VisualStudio/2011/storyboarding/control">
  <Id Name="SketchyShapes.Button" Revision="1" Stencil="SketchyShapes" StencilVersion="1.0"/>
</Control>
</file>

<file path=customXml/item228.xml><?xml version="1.0" encoding="utf-8"?>
<Control xmlns="http://schemas.microsoft.com/VisualStudio/2011/storyboarding/control">
  <Id Name="System.Storyboarding.WindowsDesktop.ContextMenu" Revision="1" Stencil="System.Storyboarding.WindowsDesktop" StencilVersion="0.1"/>
</Control>
</file>

<file path=customXml/item229.xml><?xml version="1.0" encoding="utf-8"?>
<Control xmlns="http://schemas.microsoft.com/VisualStudio/2011/storyboarding/control">
  <Id Name="SketchyIcons.Checkbox" Revision="1" Stencil="SketchyIcons" StencilVersion="1.0"/>
</Control>
</file>

<file path=customXml/item23.xml><?xml version="1.0" encoding="utf-8"?>
<Control xmlns="http://schemas.microsoft.com/VisualStudio/2011/storyboarding/control">
  <Id Name="SketchyShapes.Search" Revision="1" Stencil="SketchyShapes" StencilVersion="1.0"/>
</Control>
</file>

<file path=customXml/item230.xml><?xml version="1.0" encoding="utf-8"?>
<Control xmlns="http://schemas.microsoft.com/VisualStudio/2011/storyboarding/control">
  <Id Name="System.Storyboarding.WindowsDesktop.ContextMenu" Revision="1" Stencil="System.Storyboarding.WindowsDesktop" StencilVersion="0.1"/>
</Control>
</file>

<file path=customXml/item231.xml><?xml version="1.0" encoding="utf-8"?>
<Control xmlns="http://schemas.microsoft.com/VisualStudio/2011/storyboarding/control">
  <Id Name="SketchyShapes.TextInput" Revision="1" Stencil="SketchyShapes" StencilVersion="1.0"/>
</Control>
</file>

<file path=customXml/item232.xml><?xml version="1.0" encoding="utf-8"?>
<Control xmlns="http://schemas.microsoft.com/VisualStudio/2011/storyboarding/control">
  <Id Name="SketchyShapes.Text" Revision="1" Stencil="SketchyShapes" StencilVersion="1.0"/>
</Control>
</file>

<file path=customXml/item233.xml><?xml version="1.0" encoding="utf-8"?>
<Control xmlns="http://schemas.microsoft.com/VisualStudio/2011/storyboarding/control">
  <Id Name="System.Storyboarding.WindowsDesktop.ContextMenu" Revision="1" Stencil="System.Storyboarding.WindowsDesktop" StencilVersion="0.1"/>
</Control>
</file>

<file path=customXml/item234.xml><?xml version="1.0" encoding="utf-8"?>
<Control xmlns="http://schemas.microsoft.com/VisualStudio/2011/storyboarding/control">
  <Id Name="SketchyShapes.Breadcrumb" Revision="1" Stencil="SketchyShapes" StencilVersion="1.0"/>
</Control>
</file>

<file path=customXml/item235.xml><?xml version="1.0" encoding="utf-8"?>
<Control xmlns="http://schemas.microsoft.com/VisualStudio/2011/storyboarding/control">
  <Id Name="System.Storyboarding.WindowsAppIcons.Alert" Revision="1" Stencil="System.Storyboarding.WindowsAppIcons" StencilVersion="0.1"/>
</Control>
</file>

<file path=customXml/item24.xml><?xml version="1.0" encoding="utf-8"?>
<Control xmlns="http://schemas.microsoft.com/VisualStudio/2011/storyboarding/control">
  <Id Name="SketchyShapes.Text" Revision="1" Stencil="SketchyShapes" StencilVersion="1.0"/>
</Control>
</file>

<file path=customXml/item25.xml><?xml version="1.0" encoding="utf-8"?>
<Control xmlns="http://schemas.microsoft.com/VisualStudio/2011/storyboarding/control">
  <Id Name="SketchyShapes.Breadcrumb" Revision="1" Stencil="SketchyShapes" StencilVersion="1.0"/>
</Control>
</file>

<file path=customXml/item26.xml><?xml version="1.0" encoding="utf-8"?>
<Control xmlns="http://schemas.microsoft.com/VisualStudio/2011/storyboarding/control">
  <Id Name="SketchyShapes.Breadcrumb" Revision="1" Stencil="SketchyShapes" StencilVersion="1.0"/>
</Control>
</file>

<file path=customXml/item27.xml><?xml version="1.0" encoding="utf-8"?>
<Control xmlns="http://schemas.microsoft.com/VisualStudio/2011/storyboarding/control">
  <Id Name="SketchyShapes.Breadcrumb" Revision="1" Stencil="SketchyShapes" StencilVersion="1.0"/>
</Control>
</file>

<file path=customXml/item28.xml><?xml version="1.0" encoding="utf-8"?>
<Control xmlns="http://schemas.microsoft.com/VisualStudio/2011/storyboarding/control">
  <Id Name="SketchyShapes.Text" Revision="1" Stencil="SketchyShapes" StencilVersion="1.0"/>
</Control>
</file>

<file path=customXml/item29.xml><?xml version="1.0" encoding="utf-8"?>
<Control xmlns="http://schemas.microsoft.com/VisualStudio/2011/storyboarding/control">
  <Id Name="System.Storyboarding.Common.List" Revision="1" Stencil="System.Storyboarding.Common" StencilVersion="0.1"/>
</Control>
</file>

<file path=customXml/item3.xml><?xml version="1.0" encoding="utf-8"?>
<Control xmlns="http://schemas.microsoft.com/VisualStudio/2011/storyboarding/control">
  <Id Name="41dc3e5b-1a0b-4038-ab21-48e8d89a7d01" Revision="1" Stencil="System.MyShapes" StencilVersion="1.0"/>
</Control>
</file>

<file path=customXml/item30.xml><?xml version="1.0" encoding="utf-8"?>
<Control xmlns="http://schemas.microsoft.com/VisualStudio/2011/storyboarding/control">
  <Id Name="SketchyShapes.Text" Revision="1" Stencil="SketchyShapes" StencilVersion="1.0"/>
</Control>
</file>

<file path=customXml/item31.xml><?xml version="1.0" encoding="utf-8"?>
<Control xmlns="http://schemas.microsoft.com/VisualStudio/2011/storyboarding/control">
  <Id Name="SketchyShapes.Text" Revision="1" Stencil="SketchyShapes" StencilVersion="1.0"/>
</Control>
</file>

<file path=customXml/item32.xml><?xml version="1.0" encoding="utf-8"?>
<Control xmlns="http://schemas.microsoft.com/VisualStudio/2011/storyboarding/control">
  <Id Name="SketchyShapes.Text" Revision="1" Stencil="SketchyShapes" StencilVersion="1.0"/>
</Control>
</file>

<file path=customXml/item33.xml><?xml version="1.0" encoding="utf-8"?>
<Control xmlns="http://schemas.microsoft.com/VisualStudio/2011/storyboarding/control">
  <Id Name="System.Storyboarding.Common.DataGrid" Revision="1" Stencil="System.Storyboarding.Common" StencilVersion="0.1"/>
</Control>
</file>

<file path=customXml/item34.xml><?xml version="1.0" encoding="utf-8"?>
<Control xmlns="http://schemas.microsoft.com/VisualStudio/2011/storyboarding/control">
  <Id Name="System.Storyboarding.WindowsPhoneIcons.Search" Revision="1" Stencil="System.Storyboarding.WindowsPhoneIcons" StencilVersion="0.1"/>
</Control>
</file>

<file path=customXml/item35.xml><?xml version="1.0" encoding="utf-8"?>
<Control xmlns="http://schemas.microsoft.com/VisualStudio/2011/storyboarding/control">
  <Id Name="SketchyShapes.NumericStepper" Revision="1" Stencil="SketchyShapes" StencilVersion="1.0"/>
</Control>
</file>

<file path=customXml/item36.xml><?xml version="1.0" encoding="utf-8"?>
<Control xmlns="http://schemas.microsoft.com/VisualStudio/2011/storyboarding/control">
  <Id Name="SketchyShapes.TextInput" Revision="1" Stencil="SketchyShapes" StencilVersion="1.0"/>
</Control>
</file>

<file path=customXml/item37.xml><?xml version="1.0" encoding="utf-8"?>
<Control xmlns="http://schemas.microsoft.com/VisualStudio/2011/storyboarding/control">
  <Id Name="SketchyIcons.CloseSimple" Revision="1" Stencil="SketchyIcons" StencilVersion="1.0"/>
</Control>
</file>

<file path=customXml/item38.xml><?xml version="1.0" encoding="utf-8"?>
<Control xmlns="http://schemas.microsoft.com/VisualStudio/2011/storyboarding/control">
  <Id Name="System.Storyboarding.WindowsApps.WindowsAppsTileMedium" Revision="1" Stencil="System.Storyboarding.WindowsApps" StencilVersion="0.1"/>
</Control>
</file>

<file path=customXml/item39.xml><?xml version="1.0" encoding="utf-8"?>
<Control xmlns="http://schemas.microsoft.com/VisualStudio/2011/storyboarding/control">
  <Id Name="SketchyShapes.Text" Revision="1" Stencil="SketchyShapes" StencilVersion="1.0"/>
</Control>
</file>

<file path=customXml/item4.xml><?xml version="1.0" encoding="utf-8"?>
<Control xmlns="http://schemas.microsoft.com/VisualStudio/2011/storyboarding/control">
  <Id Name="System.Storyboarding.Common.DataGrid" Revision="1" Stencil="System.Storyboarding.Common" StencilVersion="0.1"/>
</Control>
</file>

<file path=customXml/item40.xml><?xml version="1.0" encoding="utf-8"?>
<Control xmlns="http://schemas.microsoft.com/VisualStudio/2011/storyboarding/control">
  <Id Name="SketchyIcons.CloseSimple" Revision="1" Stencil="SketchyIcons" StencilVersion="1.0"/>
</Control>
</file>

<file path=customXml/item41.xml><?xml version="1.0" encoding="utf-8"?>
<Control xmlns="http://schemas.microsoft.com/VisualStudio/2011/storyboarding/control">
  <Id Name="SketchyShapes.Breadcrumb" Revision="1" Stencil="SketchyShapes" StencilVersion="1.0"/>
</Control>
</file>

<file path=customXml/item42.xml><?xml version="1.0" encoding="utf-8"?>
<Control xmlns="http://schemas.microsoft.com/VisualStudio/2011/storyboarding/control">
  <Id Name="System.Storyboarding.WindowsAppIcons.Alert" Revision="1" Stencil="System.Storyboarding.WindowsAppIcons" StencilVersion="0.1"/>
</Control>
</file>

<file path=customXml/item43.xml><?xml version="1.0" encoding="utf-8"?>
<Control xmlns="http://schemas.microsoft.com/VisualStudio/2011/storyboarding/control">
  <Id Name="SketchyShapes.Text" Revision="1" Stencil="SketchyShapes" StencilVersion="1.0"/>
</Control>
</file>

<file path=customXml/item44.xml><?xml version="1.0" encoding="utf-8"?>
<Control xmlns="http://schemas.microsoft.com/VisualStudio/2011/storyboarding/control">
  <Id Name="StorytellingCommon.SpeechBubble" Revision="1" Stencil="StorytellingCommon" StencilVersion="1.0"/>
</Control>
</file>

<file path=customXml/item45.xml><?xml version="1.0" encoding="utf-8"?>
<Control xmlns="http://schemas.microsoft.com/VisualStudio/2011/storyboarding/control">
  <Id Name="SketchyShapes.Text" Revision="1" Stencil="SketchyShapes" StencilVersion="1.0"/>
</Control>
</file>

<file path=customXml/item46.xml><?xml version="1.0" encoding="utf-8"?>
<Control xmlns="http://schemas.microsoft.com/VisualStudio/2011/storyboarding/control">
  <Id Name="System.Storyboarding.Common.DataGrid" Revision="1" Stencil="System.Storyboarding.Common" StencilVersion="0.1"/>
</Control>
</file>

<file path=customXml/item47.xml><?xml version="1.0" encoding="utf-8"?>
<Control xmlns="http://schemas.microsoft.com/VisualStudio/2011/storyboarding/control">
  <Id Name="SketchyShapes.Text" Revision="1" Stencil="SketchyShapes" StencilVersion="1.0"/>
</Control>
</file>

<file path=customXml/item48.xml><?xml version="1.0" encoding="utf-8"?>
<Control xmlns="http://schemas.microsoft.com/VisualStudio/2011/storyboarding/control">
  <Id Name="System.Storyboarding.Common.DataGrid" Revision="1" Stencil="System.Storyboarding.Common" StencilVersion="0.1"/>
</Control>
</file>

<file path=customXml/item49.xml><?xml version="1.0" encoding="utf-8"?>
<Control xmlns="http://schemas.microsoft.com/VisualStudio/2011/storyboarding/control">
  <Id Name="SketchyIcons.LargeBullet" Revision="1" Stencil="SketchyIcons" StencilVersion="1.0"/>
</Control>
</file>

<file path=customXml/item5.xml><?xml version="1.0" encoding="utf-8"?>
<Control xmlns="http://schemas.microsoft.com/VisualStudio/2011/storyboarding/control">
  <Id Name="SketchyIcons.Add" Revision="1" Stencil="SketchyIcons" StencilVersion="1.0"/>
</Control>
</file>

<file path=customXml/item50.xml><?xml version="1.0" encoding="utf-8"?>
<Control xmlns="http://schemas.microsoft.com/VisualStudio/2011/storyboarding/control">
  <Id Name="SketchyIcons.CloseSimple" Revision="1" Stencil="SketchyIcons" StencilVersion="1.0"/>
</Control>
</file>

<file path=customXml/item51.xml><?xml version="1.0" encoding="utf-8"?>
<Control xmlns="http://schemas.microsoft.com/VisualStudio/2011/storyboarding/control">
  <Id Name="StorytellingCommon.SpeechBubble" Revision="1" Stencil="StorytellingCommon" StencilVersion="1.0"/>
</Control>
</file>

<file path=customXml/item52.xml><?xml version="1.0" encoding="utf-8"?>
<Control xmlns="http://schemas.microsoft.com/VisualStudio/2011/storyboarding/control">
  <Id Name="System.Storyboarding.Common.DataGrid" Revision="1" Stencil="System.Storyboarding.Common" StencilVersion="0.1"/>
</Control>
</file>

<file path=customXml/item53.xml><?xml version="1.0" encoding="utf-8"?>
<Control xmlns="http://schemas.microsoft.com/VisualStudio/2011/storyboarding/control">
  <Id Name="SketchyShapes.Text" Revision="1" Stencil="SketchyShapes" StencilVersion="1.0"/>
</Control>
</file>

<file path=customXml/item54.xml><?xml version="1.0" encoding="utf-8"?>
<Control xmlns="http://schemas.microsoft.com/VisualStudio/2011/storyboarding/control">
  <Id Name="SketchyShapes.Button" Revision="1" Stencil="SketchyShapes" StencilVersion="1.0"/>
</Control>
</file>

<file path=customXml/item55.xml><?xml version="1.0" encoding="utf-8"?>
<Control xmlns="http://schemas.microsoft.com/VisualStudio/2011/storyboarding/control">
  <Id Name="SketchyIcons.Checkbox" Revision="1" Stencil="SketchyIcons" StencilVersion="1.0"/>
</Control>
</file>

<file path=customXml/item56.xml><?xml version="1.0" encoding="utf-8"?>
<Control xmlns="http://schemas.microsoft.com/VisualStudio/2011/storyboarding/control">
  <Id Name="44bad19e-52b6-4c1b-bb4c-10c546ce160d" Revision="1" Stencil="System.MyShapes" StencilVersion="1.0"/>
</Control>
</file>

<file path=customXml/item57.xml><?xml version="1.0" encoding="utf-8"?>
<Control xmlns="http://schemas.microsoft.com/VisualStudio/2011/storyboarding/control">
  <Id Name="SketchyShapes.Text" Revision="1" Stencil="SketchyShapes" StencilVersion="1.0"/>
</Control>
</file>

<file path=customXml/item58.xml><?xml version="1.0" encoding="utf-8"?>
<Control xmlns="http://schemas.microsoft.com/VisualStudio/2011/storyboarding/control">
  <Id Name="SketchyShapes.TextInput" Revision="1" Stencil="SketchyShapes" StencilVersion="1.0"/>
</Control>
</file>

<file path=customXml/item59.xml><?xml version="1.0" encoding="utf-8"?>
<Control xmlns="http://schemas.microsoft.com/VisualStudio/2011/storyboarding/control">
  <Id Name="System.Storyboarding.WindowsApps.WindowsAppsTileMedium" Revision="1" Stencil="System.Storyboarding.WindowsApps" StencilVersion="0.1"/>
</Control>
</file>

<file path=customXml/item6.xml><?xml version="1.0" encoding="utf-8"?>
<Control xmlns="http://schemas.microsoft.com/VisualStudio/2011/storyboarding/control">
  <Id Name="SketchyShapes.Text" Revision="1" Stencil="SketchyShapes" StencilVersion="1.0"/>
</Control>
</file>

<file path=customXml/item60.xml><?xml version="1.0" encoding="utf-8"?>
<Control xmlns="http://schemas.microsoft.com/VisualStudio/2011/storyboarding/control">
  <Id Name="SketchyIcons.Checkmark" Revision="1" Stencil="SketchyIcons" StencilVersion="1.0"/>
</Control>
</file>

<file path=customXml/item61.xml><?xml version="1.0" encoding="utf-8"?>
<Control xmlns="http://schemas.microsoft.com/VisualStudio/2011/storyboarding/control">
  <Id Name="SketchyIcons.Checkbox" Revision="1" Stencil="SketchyIcons" StencilVersion="1.0"/>
</Control>
</file>

<file path=customXml/item62.xml><?xml version="1.0" encoding="utf-8"?>
<Control xmlns="http://schemas.microsoft.com/VisualStudio/2011/storyboarding/control">
  <Id Name="SketchyShapes.TextInput" Revision="1" Stencil="SketchyShapes" StencilVersion="1.0"/>
</Control>
</file>

<file path=customXml/item63.xml><?xml version="1.0" encoding="utf-8"?>
<Control xmlns="http://schemas.microsoft.com/VisualStudio/2011/storyboarding/control">
  <Id Name="SketchyShapes.Text" Revision="1" Stencil="SketchyShapes" StencilVersion="1.0"/>
</Control>
</file>

<file path=customXml/item64.xml><?xml version="1.0" encoding="utf-8"?>
<Control xmlns="http://schemas.microsoft.com/VisualStudio/2011/storyboarding/control">
  <Id Name="SketchyShapes.Text" Revision="1" Stencil="SketchyShapes" StencilVersion="1.0"/>
</Control>
</file>

<file path=customXml/item65.xml><?xml version="1.0" encoding="utf-8"?>
<Control xmlns="http://schemas.microsoft.com/VisualStudio/2011/storyboarding/control">
  <Id Name="41dc3e5b-1a0b-4038-ab21-48e8d89a7d01" Revision="1" Stencil="System.MyShapes" StencilVersion="1.0"/>
</Control>
</file>

<file path=customXml/item66.xml><?xml version="1.0" encoding="utf-8"?>
<Control xmlns="http://schemas.microsoft.com/VisualStudio/2011/storyboarding/control">
  <Id Name="SketchyShapes.Button" Revision="1" Stencil="SketchyShapes" StencilVersion="1.0"/>
</Control>
</file>

<file path=customXml/item67.xml><?xml version="1.0" encoding="utf-8"?>
<Control xmlns="http://schemas.microsoft.com/VisualStudio/2011/storyboarding/control">
  <Id Name="SketchyShapes.Text" Revision="1" Stencil="SketchyShapes" StencilVersion="1.0"/>
</Control>
</file>

<file path=customXml/item68.xml><?xml version="1.0" encoding="utf-8"?>
<Control xmlns="http://schemas.microsoft.com/VisualStudio/2011/storyboarding/control">
  <Id Name="System.Storyboarding.Icons.Edit" Revision="1" Stencil="System.Storyboarding.Icons" StencilVersion="0.1"/>
</Control>
</file>

<file path=customXml/item69.xml><?xml version="1.0" encoding="utf-8"?>
<Control xmlns="http://schemas.microsoft.com/VisualStudio/2011/storyboarding/control">
  <Id Name="SketchyIcons.LargeBullet" Revision="1" Stencil="SketchyIcons" StencilVersion="1.0"/>
</Control>
</file>

<file path=customXml/item7.xml><?xml version="1.0" encoding="utf-8"?>
<Control xmlns="http://schemas.microsoft.com/VisualStudio/2011/storyboarding/control">
  <Id Name="SketchyShapes.Text" Revision="1" Stencil="SketchyShapes" StencilVersion="1.0"/>
</Control>
</file>

<file path=customXml/item70.xml><?xml version="1.0" encoding="utf-8"?>
<Control xmlns="http://schemas.microsoft.com/VisualStudio/2011/storyboarding/control">
  <Id Name="SketchyShapes.Text" Revision="1" Stencil="SketchyShapes" StencilVersion="1.0"/>
</Control>
</file>

<file path=customXml/item71.xml><?xml version="1.0" encoding="utf-8"?>
<Control xmlns="http://schemas.microsoft.com/VisualStudio/2011/storyboarding/control">
  <Id Name="SketchyIcons.Checkmark" Revision="1" Stencil="SketchyIcons" StencilVersion="1.0"/>
</Control>
</file>

<file path=customXml/item72.xml><?xml version="1.0" encoding="utf-8"?>
<Control xmlns="http://schemas.microsoft.com/VisualStudio/2011/storyboarding/control">
  <Id Name="SketchyShapes.Text" Revision="1" Stencil="SketchyShapes" StencilVersion="1.0"/>
</Control>
</file>

<file path=customXml/item73.xml><?xml version="1.0" encoding="utf-8"?>
<Control xmlns="http://schemas.microsoft.com/VisualStudio/2011/storyboarding/control">
  <Id Name="SketchyShapes.TextInput" Revision="1" Stencil="SketchyShapes" StencilVersion="1.0"/>
</Control>
</file>

<file path=customXml/item74.xml><?xml version="1.0" encoding="utf-8"?>
<Control xmlns="http://schemas.microsoft.com/VisualStudio/2011/storyboarding/control">
  <Id Name="SketchyIcons.CloseSimple" Revision="1" Stencil="SketchyIcons" StencilVersion="1.0"/>
</Control>
</file>

<file path=customXml/item75.xml><?xml version="1.0" encoding="utf-8"?>
<Control xmlns="http://schemas.microsoft.com/VisualStudio/2011/storyboarding/control">
  <Id Name="6f3396fd-5dbe-4129-a55b-07b804c4e79f" Revision="1" Stencil="System.MyShapes" StencilVersion="1.0"/>
</Control>
</file>

<file path=customXml/item76.xml><?xml version="1.0" encoding="utf-8"?>
<Control xmlns="http://schemas.microsoft.com/VisualStudio/2011/storyboarding/control">
  <Id Name="System.Storyboarding.Common.DataGrid" Revision="1" Stencil="System.Storyboarding.Common" StencilVersion="0.1"/>
</Control>
</file>

<file path=customXml/item77.xml><?xml version="1.0" encoding="utf-8"?>
<Control xmlns="http://schemas.microsoft.com/VisualStudio/2011/storyboarding/control">
  <Id Name="System.Storyboarding.WindowsPhoneIcons.Search" Revision="1" Stencil="System.Storyboarding.WindowsPhoneIcons" StencilVersion="0.1"/>
</Control>
</file>

<file path=customXml/item78.xml><?xml version="1.0" encoding="utf-8"?>
<Control xmlns="http://schemas.microsoft.com/VisualStudio/2011/storyboarding/control">
  <Id Name="SketchyShapes.TextInput" Revision="1" Stencil="SketchyShapes" StencilVersion="1.0"/>
</Control>
</file>

<file path=customXml/item79.xml><?xml version="1.0" encoding="utf-8"?>
<Control xmlns="http://schemas.microsoft.com/VisualStudio/2011/storyboarding/control">
  <Id Name="System.Storyboarding.Common.DataGrid" Revision="1" Stencil="System.Storyboarding.Common" StencilVersion="0.1"/>
</Control>
</file>

<file path=customXml/item8.xml><?xml version="1.0" encoding="utf-8"?>
<Control xmlns="http://schemas.microsoft.com/VisualStudio/2011/storyboarding/control">
  <Id Name="System.Storyboarding.WindowsPhoneIcons.Search" Revision="1" Stencil="System.Storyboarding.WindowsPhoneIcons" StencilVersion="0.1"/>
</Control>
</file>

<file path=customXml/item80.xml><?xml version="1.0" encoding="utf-8"?>
<Control xmlns="http://schemas.microsoft.com/VisualStudio/2011/storyboarding/control">
  <Id Name="System.Storyboarding.WindowsPhoneIcons.Search" Revision="1" Stencil="System.Storyboarding.WindowsPhoneIcons" StencilVersion="0.1"/>
</Control>
</file>

<file path=customXml/item81.xml><?xml version="1.0" encoding="utf-8"?>
<Control xmlns="http://schemas.microsoft.com/VisualStudio/2011/storyboarding/control">
  <Id Name="System.Storyboarding.Common.DataGrid" Revision="1" Stencil="System.Storyboarding.Common" StencilVersion="0.1"/>
</Control>
</file>

<file path=customXml/item82.xml><?xml version="1.0" encoding="utf-8"?>
<Control xmlns="http://schemas.microsoft.com/VisualStudio/2011/storyboarding/control">
  <Id Name="SketchyShapes.Text" Revision="1" Stencil="SketchyShapes" StencilVersion="1.0"/>
</Control>
</file>

<file path=customXml/item83.xml><?xml version="1.0" encoding="utf-8"?>
<Control xmlns="http://schemas.microsoft.com/VisualStudio/2011/storyboarding/control">
  <Id Name="System.Storyboarding.WindowsDesktop.HorizontalSplitter" Revision="1" Stencil="System.Storyboarding.WindowsDesktop" StencilVersion="0.1"/>
</Control>
</file>

<file path=customXml/item84.xml><?xml version="1.0" encoding="utf-8"?>
<Control xmlns="http://schemas.microsoft.com/VisualStudio/2011/storyboarding/control">
  <Id Name="e163861a-7663-4a08-9555-a751bff3ad3d" RevisionId="c62905f2-bf84-4945-a420-9cb180291ded" Stencil="172d6d98-e5c9-42e9-a209-79f7a94bbd38" StencilRevisionId="00000000-0000-0000-0000-000000000000" StencilVersion="0.0"/>
</Control>
</file>

<file path=customXml/item85.xml><?xml version="1.0" encoding="utf-8"?>
<Control xmlns="http://schemas.microsoft.com/VisualStudio/2011/storyboarding/control">
  <Id Name="System.Storyboarding.WindowsPhoneIcons.Search" Revision="1" Stencil="System.Storyboarding.WindowsPhoneIcons" StencilVersion="0.1"/>
</Control>
</file>

<file path=customXml/item86.xml><?xml version="1.0" encoding="utf-8"?>
<Control xmlns="http://schemas.microsoft.com/VisualStudio/2011/storyboarding/control">
  <Id Name="System.Storyboarding.WindowsAppIcons.Alert" Revision="1" Stencil="System.Storyboarding.WindowsAppIcons" StencilVersion="0.1"/>
</Control>
</file>

<file path=customXml/item87.xml><?xml version="1.0" encoding="utf-8"?>
<Control xmlns="http://schemas.microsoft.com/VisualStudio/2011/storyboarding/control">
  <Id Name="SketchyShapes.Text" Revision="1" Stencil="SketchyShapes" StencilVersion="1.0"/>
</Control>
</file>

<file path=customXml/item88.xml><?xml version="1.0" encoding="utf-8"?>
<Control xmlns="http://schemas.microsoft.com/VisualStudio/2011/storyboarding/control">
  <Id Name="System.Storyboarding.Common.DataGrid" Revision="1" Stencil="System.Storyboarding.Common" StencilVersion="0.1"/>
</Control>
</file>

<file path=customXml/item89.xml><?xml version="1.0" encoding="utf-8"?>
<Control xmlns="http://schemas.microsoft.com/VisualStudio/2011/storyboarding/control">
  <Id Name="StorytellingCommon.MusicNotes" Revision="1" Stencil="StorytellingCommon" StencilVersion="1.0"/>
</Control>
</file>

<file path=customXml/item9.xml><?xml version="1.0" encoding="utf-8"?>
<Control xmlns="http://schemas.microsoft.com/VisualStudio/2011/storyboarding/control">
  <Id Name="6f3396fd-5dbe-4129-a55b-07b804c4e79f" Revision="1" Stencil="System.MyShapes" StencilVersion="1.0"/>
</Control>
</file>

<file path=customXml/item90.xml><?xml version="1.0" encoding="utf-8"?>
<Control xmlns="http://schemas.microsoft.com/VisualStudio/2011/storyboarding/control">
  <Id Name="System.Storyboarding.WindowsDesktop.ContextMenu" Revision="1" Stencil="System.Storyboarding.WindowsDesktop" StencilVersion="0.1"/>
</Control>
</file>

<file path=customXml/item91.xml><?xml version="1.0" encoding="utf-8"?>
<Control xmlns="http://schemas.microsoft.com/VisualStudio/2011/storyboarding/control">
  <Id Name="SketchyIcons.Add" Revision="1" Stencil="SketchyIcons" StencilVersion="1.0"/>
</Control>
</file>

<file path=customXml/item92.xml><?xml version="1.0" encoding="utf-8"?>
<Control xmlns="http://schemas.microsoft.com/VisualStudio/2011/storyboarding/control">
  <Id Name="SketchyShapes.Button" Revision="1" Stencil="SketchyShapes" StencilVersion="1.0"/>
</Control>
</file>

<file path=customXml/item93.xml><?xml version="1.0" encoding="utf-8"?>
<Control xmlns="http://schemas.microsoft.com/VisualStudio/2011/storyboarding/control">
  <Id Name="41dc3e5b-1a0b-4038-ab21-48e8d89a7d01" Revision="1" Stencil="System.MyShapes" StencilVersion="1.0"/>
</Control>
</file>

<file path=customXml/item94.xml><?xml version="1.0" encoding="utf-8"?>
<Control xmlns="http://schemas.microsoft.com/VisualStudio/2011/storyboarding/control">
  <Id Name="System.Storyboarding.WindowsAppIcons.Alert" Revision="1" Stencil="System.Storyboarding.WindowsAppIcons" StencilVersion="0.1"/>
</Control>
</file>

<file path=customXml/item95.xml><?xml version="1.0" encoding="utf-8"?>
<Control xmlns="http://schemas.microsoft.com/VisualStudio/2011/storyboarding/control">
  <Id Name="System.Storyboarding.Icons.Edit" Revision="1" Stencil="System.Storyboarding.Icons" StencilVersion="0.1"/>
</Control>
</file>

<file path=customXml/item96.xml><?xml version="1.0" encoding="utf-8"?>
<Control xmlns="http://schemas.microsoft.com/VisualStudio/2011/storyboarding/control">
  <Id Name="SketchyShapes.Text" Revision="1" Stencil="SketchyShapes" StencilVersion="1.0"/>
</Control>
</file>

<file path=customXml/item97.xml><?xml version="1.0" encoding="utf-8"?>
<Control xmlns="http://schemas.microsoft.com/VisualStudio/2011/storyboarding/control">
  <Id Name="SketchyShapes.Text" Revision="1" Stencil="SketchyShapes" StencilVersion="1.0"/>
</Control>
</file>

<file path=customXml/item98.xml><?xml version="1.0" encoding="utf-8"?>
<Control xmlns="http://schemas.microsoft.com/VisualStudio/2011/storyboarding/control">
  <Id Name="SketchyShapes.TextInput" Revision="1" Stencil="SketchyShapes" StencilVersion="1.0"/>
</Control>
</file>

<file path=customXml/item99.xml><?xml version="1.0" encoding="utf-8"?>
<Control xmlns="http://schemas.microsoft.com/VisualStudio/2011/storyboarding/control">
  <Id Name="SketchyShapes.Text" Revision="1" Stencil="SketchyShapes" StencilVersion="1.0"/>
</Control>
</file>

<file path=customXml/itemProps1.xml><?xml version="1.0" encoding="utf-8"?>
<ds:datastoreItem xmlns:ds="http://schemas.openxmlformats.org/officeDocument/2006/customXml" ds:itemID="{3832359D-8322-40CA-8AEC-64183CDCF43F}">
  <ds:schemaRefs>
    <ds:schemaRef ds:uri="http://schemas.microsoft.com/VisualStudio/2011/storyboarding/control"/>
  </ds:schemaRefs>
</ds:datastoreItem>
</file>

<file path=customXml/itemProps10.xml><?xml version="1.0" encoding="utf-8"?>
<ds:datastoreItem xmlns:ds="http://schemas.openxmlformats.org/officeDocument/2006/customXml" ds:itemID="{657E1060-4019-4687-9DDB-83F789DAC014}">
  <ds:schemaRefs>
    <ds:schemaRef ds:uri="http://schemas.microsoft.com/VisualStudio/2011/storyboarding/control"/>
  </ds:schemaRefs>
</ds:datastoreItem>
</file>

<file path=customXml/itemProps100.xml><?xml version="1.0" encoding="utf-8"?>
<ds:datastoreItem xmlns:ds="http://schemas.openxmlformats.org/officeDocument/2006/customXml" ds:itemID="{66820B1B-E80F-4C89-9FED-1A0CE5E392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101.xml><?xml version="1.0" encoding="utf-8"?>
<ds:datastoreItem xmlns:ds="http://schemas.openxmlformats.org/officeDocument/2006/customXml" ds:itemID="{2F666A08-FB5F-4B71-9B74-7F94E9E98015}">
  <ds:schemaRefs>
    <ds:schemaRef ds:uri="http://schemas.microsoft.com/VisualStudio/2011/storyboarding/control"/>
  </ds:schemaRefs>
</ds:datastoreItem>
</file>

<file path=customXml/itemProps102.xml><?xml version="1.0" encoding="utf-8"?>
<ds:datastoreItem xmlns:ds="http://schemas.openxmlformats.org/officeDocument/2006/customXml" ds:itemID="{52AC622A-9627-481C-88C0-30E94627DFF9}">
  <ds:schemaRefs>
    <ds:schemaRef ds:uri="http://schemas.microsoft.com/VisualStudio/2011/storyboarding/control"/>
  </ds:schemaRefs>
</ds:datastoreItem>
</file>

<file path=customXml/itemProps103.xml><?xml version="1.0" encoding="utf-8"?>
<ds:datastoreItem xmlns:ds="http://schemas.openxmlformats.org/officeDocument/2006/customXml" ds:itemID="{7E06C42D-2769-485B-A3F6-7EE13B9412D7}">
  <ds:schemaRefs>
    <ds:schemaRef ds:uri="http://schemas.microsoft.com/VisualStudio/2011/storyboarding/control"/>
  </ds:schemaRefs>
</ds:datastoreItem>
</file>

<file path=customXml/itemProps104.xml><?xml version="1.0" encoding="utf-8"?>
<ds:datastoreItem xmlns:ds="http://schemas.openxmlformats.org/officeDocument/2006/customXml" ds:itemID="{6A3191DA-5410-4F0F-A16E-47091F7E18FF}">
  <ds:schemaRefs>
    <ds:schemaRef ds:uri="http://schemas.microsoft.com/VisualStudio/2011/storyboarding/control"/>
  </ds:schemaRefs>
</ds:datastoreItem>
</file>

<file path=customXml/itemProps105.xml><?xml version="1.0" encoding="utf-8"?>
<ds:datastoreItem xmlns:ds="http://schemas.openxmlformats.org/officeDocument/2006/customXml" ds:itemID="{39871A20-EB6F-4961-949C-DE190A227F09}">
  <ds:schemaRefs>
    <ds:schemaRef ds:uri="http://schemas.microsoft.com/VisualStudio/2011/storyboarding/control"/>
  </ds:schemaRefs>
</ds:datastoreItem>
</file>

<file path=customXml/itemProps106.xml><?xml version="1.0" encoding="utf-8"?>
<ds:datastoreItem xmlns:ds="http://schemas.openxmlformats.org/officeDocument/2006/customXml" ds:itemID="{0D1316D2-BEB3-4AEA-A010-D9707E38AD41}">
  <ds:schemaRefs>
    <ds:schemaRef ds:uri="http://schemas.microsoft.com/VisualStudio/2011/storyboarding/control"/>
  </ds:schemaRefs>
</ds:datastoreItem>
</file>

<file path=customXml/itemProps107.xml><?xml version="1.0" encoding="utf-8"?>
<ds:datastoreItem xmlns:ds="http://schemas.openxmlformats.org/officeDocument/2006/customXml" ds:itemID="{FDE16889-EBA7-48A7-9CC6-E2B0BBA564BC}">
  <ds:schemaRefs>
    <ds:schemaRef ds:uri="http://schemas.microsoft.com/VisualStudio/2011/storyboarding/control"/>
  </ds:schemaRefs>
</ds:datastoreItem>
</file>

<file path=customXml/itemProps108.xml><?xml version="1.0" encoding="utf-8"?>
<ds:datastoreItem xmlns:ds="http://schemas.openxmlformats.org/officeDocument/2006/customXml" ds:itemID="{188467A2-2E38-4362-94A8-D33797C40955}">
  <ds:schemaRefs>
    <ds:schemaRef ds:uri="http://schemas.microsoft.com/VisualStudio/2011/storyboarding/control"/>
  </ds:schemaRefs>
</ds:datastoreItem>
</file>

<file path=customXml/itemProps109.xml><?xml version="1.0" encoding="utf-8"?>
<ds:datastoreItem xmlns:ds="http://schemas.openxmlformats.org/officeDocument/2006/customXml" ds:itemID="{576CE459-BEAB-4375-B38A-2626E17E7CA7}">
  <ds:schemaRefs>
    <ds:schemaRef ds:uri="http://schemas.microsoft.com/VisualStudio/2011/storyboarding/control"/>
  </ds:schemaRefs>
</ds:datastoreItem>
</file>

<file path=customXml/itemProps11.xml><?xml version="1.0" encoding="utf-8"?>
<ds:datastoreItem xmlns:ds="http://schemas.openxmlformats.org/officeDocument/2006/customXml" ds:itemID="{DC309F97-0BAE-4098-B180-C9396F622171}">
  <ds:schemaRefs>
    <ds:schemaRef ds:uri="http://schemas.microsoft.com/VisualStudio/2011/storyboarding/control"/>
  </ds:schemaRefs>
</ds:datastoreItem>
</file>

<file path=customXml/itemProps110.xml><?xml version="1.0" encoding="utf-8"?>
<ds:datastoreItem xmlns:ds="http://schemas.openxmlformats.org/officeDocument/2006/customXml" ds:itemID="{62FE39AB-40B8-472E-92CB-B44ADA7EAFD4}">
  <ds:schemaRefs>
    <ds:schemaRef ds:uri="http://schemas.microsoft.com/VisualStudio/2011/storyboarding/control"/>
  </ds:schemaRefs>
</ds:datastoreItem>
</file>

<file path=customXml/itemProps111.xml><?xml version="1.0" encoding="utf-8"?>
<ds:datastoreItem xmlns:ds="http://schemas.openxmlformats.org/officeDocument/2006/customXml" ds:itemID="{79561E6B-004D-4017-8BC0-EBCF64D7331A}">
  <ds:schemaRefs>
    <ds:schemaRef ds:uri="http://schemas.microsoft.com/VisualStudio/2011/storyboarding/control"/>
  </ds:schemaRefs>
</ds:datastoreItem>
</file>

<file path=customXml/itemProps112.xml><?xml version="1.0" encoding="utf-8"?>
<ds:datastoreItem xmlns:ds="http://schemas.openxmlformats.org/officeDocument/2006/customXml" ds:itemID="{E9456F4E-4822-4D5C-BE72-ED199FD750E2}">
  <ds:schemaRefs>
    <ds:schemaRef ds:uri="http://schemas.microsoft.com/VisualStudio/2011/storyboarding/control"/>
  </ds:schemaRefs>
</ds:datastoreItem>
</file>

<file path=customXml/itemProps113.xml><?xml version="1.0" encoding="utf-8"?>
<ds:datastoreItem xmlns:ds="http://schemas.openxmlformats.org/officeDocument/2006/customXml" ds:itemID="{E0627C47-0C9F-4001-A01B-96FA6E88489D}">
  <ds:schemaRefs>
    <ds:schemaRef ds:uri="http://schemas.microsoft.com/VisualStudio/2011/storyboarding/control"/>
  </ds:schemaRefs>
</ds:datastoreItem>
</file>

<file path=customXml/itemProps114.xml><?xml version="1.0" encoding="utf-8"?>
<ds:datastoreItem xmlns:ds="http://schemas.openxmlformats.org/officeDocument/2006/customXml" ds:itemID="{C2893AC3-2486-40FD-9151-7C87A411BB40}">
  <ds:schemaRefs>
    <ds:schemaRef ds:uri="http://schemas.microsoft.com/VisualStudio/2011/storyboarding/control"/>
  </ds:schemaRefs>
</ds:datastoreItem>
</file>

<file path=customXml/itemProps115.xml><?xml version="1.0" encoding="utf-8"?>
<ds:datastoreItem xmlns:ds="http://schemas.openxmlformats.org/officeDocument/2006/customXml" ds:itemID="{EDD10C8F-4B73-45BE-8908-2D2555EC5554}">
  <ds:schemaRefs>
    <ds:schemaRef ds:uri="http://schemas.microsoft.com/VisualStudio/2011/storyboarding/control"/>
  </ds:schemaRefs>
</ds:datastoreItem>
</file>

<file path=customXml/itemProps116.xml><?xml version="1.0" encoding="utf-8"?>
<ds:datastoreItem xmlns:ds="http://schemas.openxmlformats.org/officeDocument/2006/customXml" ds:itemID="{0DE20F23-59D8-4B90-8E38-FAE608477EE9}">
  <ds:schemaRefs>
    <ds:schemaRef ds:uri="http://schemas.microsoft.com/VisualStudio/2011/storyboarding/control"/>
  </ds:schemaRefs>
</ds:datastoreItem>
</file>

<file path=customXml/itemProps117.xml><?xml version="1.0" encoding="utf-8"?>
<ds:datastoreItem xmlns:ds="http://schemas.openxmlformats.org/officeDocument/2006/customXml" ds:itemID="{95B2EE36-4ECB-4012-95BD-C462D9EF102A}">
  <ds:schemaRefs>
    <ds:schemaRef ds:uri="http://schemas.microsoft.com/sharepoint/v3/contenttype/forms"/>
  </ds:schemaRefs>
</ds:datastoreItem>
</file>

<file path=customXml/itemProps118.xml><?xml version="1.0" encoding="utf-8"?>
<ds:datastoreItem xmlns:ds="http://schemas.openxmlformats.org/officeDocument/2006/customXml" ds:itemID="{8F581FF3-8706-4C95-BF32-92F0A601B177}">
  <ds:schemaRefs>
    <ds:schemaRef ds:uri="http://schemas.microsoft.com/VisualStudio/2011/storyboarding/control"/>
  </ds:schemaRefs>
</ds:datastoreItem>
</file>

<file path=customXml/itemProps119.xml><?xml version="1.0" encoding="utf-8"?>
<ds:datastoreItem xmlns:ds="http://schemas.openxmlformats.org/officeDocument/2006/customXml" ds:itemID="{A6597EF1-8CA2-485B-AF13-9ED8054C2DAE}">
  <ds:schemaRefs>
    <ds:schemaRef ds:uri="http://schemas.microsoft.com/VisualStudio/2011/storyboarding/control"/>
  </ds:schemaRefs>
</ds:datastoreItem>
</file>

<file path=customXml/itemProps12.xml><?xml version="1.0" encoding="utf-8"?>
<ds:datastoreItem xmlns:ds="http://schemas.openxmlformats.org/officeDocument/2006/customXml" ds:itemID="{4C5FB3CB-9467-47DD-942C-68F9957EFFFB}">
  <ds:schemaRefs>
    <ds:schemaRef ds:uri="http://schemas.microsoft.com/VisualStudio/2011/storyboarding/control"/>
  </ds:schemaRefs>
</ds:datastoreItem>
</file>

<file path=customXml/itemProps120.xml><?xml version="1.0" encoding="utf-8"?>
<ds:datastoreItem xmlns:ds="http://schemas.openxmlformats.org/officeDocument/2006/customXml" ds:itemID="{E32F6E07-B409-4E85-A7AA-9F789ED77BE4}">
  <ds:schemaRefs>
    <ds:schemaRef ds:uri="http://schemas.microsoft.com/VisualStudio/2011/storyboarding/control"/>
  </ds:schemaRefs>
</ds:datastoreItem>
</file>

<file path=customXml/itemProps121.xml><?xml version="1.0" encoding="utf-8"?>
<ds:datastoreItem xmlns:ds="http://schemas.openxmlformats.org/officeDocument/2006/customXml" ds:itemID="{CD0006A6-85DA-4072-8D44-0A63FC80B0EA}">
  <ds:schemaRefs>
    <ds:schemaRef ds:uri="http://schemas.microsoft.com/VisualStudio/2011/storyboarding/control"/>
  </ds:schemaRefs>
</ds:datastoreItem>
</file>

<file path=customXml/itemProps122.xml><?xml version="1.0" encoding="utf-8"?>
<ds:datastoreItem xmlns:ds="http://schemas.openxmlformats.org/officeDocument/2006/customXml" ds:itemID="{90A4FFE0-6A45-4AED-BEA1-1F7290B7F361}">
  <ds:schemaRefs>
    <ds:schemaRef ds:uri="http://schemas.microsoft.com/VisualStudio/2011/storyboarding/control"/>
  </ds:schemaRefs>
</ds:datastoreItem>
</file>

<file path=customXml/itemProps123.xml><?xml version="1.0" encoding="utf-8"?>
<ds:datastoreItem xmlns:ds="http://schemas.openxmlformats.org/officeDocument/2006/customXml" ds:itemID="{CD78F463-20B9-441F-8302-67CD0A04A214}">
  <ds:schemaRefs>
    <ds:schemaRef ds:uri="http://schemas.microsoft.com/VisualStudio/2011/storyboarding/control"/>
  </ds:schemaRefs>
</ds:datastoreItem>
</file>

<file path=customXml/itemProps124.xml><?xml version="1.0" encoding="utf-8"?>
<ds:datastoreItem xmlns:ds="http://schemas.openxmlformats.org/officeDocument/2006/customXml" ds:itemID="{DBDDF808-63CD-4202-BD7E-1F466E1413D2}">
  <ds:schemaRefs>
    <ds:schemaRef ds:uri="http://schemas.microsoft.com/VisualStudio/2011/storyboarding/control"/>
  </ds:schemaRefs>
</ds:datastoreItem>
</file>

<file path=customXml/itemProps125.xml><?xml version="1.0" encoding="utf-8"?>
<ds:datastoreItem xmlns:ds="http://schemas.openxmlformats.org/officeDocument/2006/customXml" ds:itemID="{A7E09B36-9725-423F-A038-411D8DDF43AB}">
  <ds:schemaRefs>
    <ds:schemaRef ds:uri="http://schemas.microsoft.com/VisualStudio/2011/storyboarding/control"/>
  </ds:schemaRefs>
</ds:datastoreItem>
</file>

<file path=customXml/itemProps126.xml><?xml version="1.0" encoding="utf-8"?>
<ds:datastoreItem xmlns:ds="http://schemas.openxmlformats.org/officeDocument/2006/customXml" ds:itemID="{EEB9A44C-6A4D-4259-91BF-5F19A33E9202}">
  <ds:schemaRefs>
    <ds:schemaRef ds:uri="http://schemas.microsoft.com/VisualStudio/2011/storyboarding/control"/>
  </ds:schemaRefs>
</ds:datastoreItem>
</file>

<file path=customXml/itemProps127.xml><?xml version="1.0" encoding="utf-8"?>
<ds:datastoreItem xmlns:ds="http://schemas.openxmlformats.org/officeDocument/2006/customXml" ds:itemID="{CF8B14B9-BE22-4C24-9555-7D96F27CF766}">
  <ds:schemaRefs>
    <ds:schemaRef ds:uri="http://schemas.microsoft.com/VisualStudio/2011/storyboarding/control"/>
  </ds:schemaRefs>
</ds:datastoreItem>
</file>

<file path=customXml/itemProps128.xml><?xml version="1.0" encoding="utf-8"?>
<ds:datastoreItem xmlns:ds="http://schemas.openxmlformats.org/officeDocument/2006/customXml" ds:itemID="{72ECA1B8-F72F-45E1-BEBF-B763B5B8D988}">
  <ds:schemaRefs>
    <ds:schemaRef ds:uri="http://schemas.microsoft.com/VisualStudio/2011/storyboarding/control"/>
  </ds:schemaRefs>
</ds:datastoreItem>
</file>

<file path=customXml/itemProps129.xml><?xml version="1.0" encoding="utf-8"?>
<ds:datastoreItem xmlns:ds="http://schemas.openxmlformats.org/officeDocument/2006/customXml" ds:itemID="{AF915E4E-EA78-4625-94B9-88EE6348A01E}">
  <ds:schemaRefs>
    <ds:schemaRef ds:uri="http://schemas.microsoft.com/VisualStudio/2011/storyboarding/control"/>
  </ds:schemaRefs>
</ds:datastoreItem>
</file>

<file path=customXml/itemProps13.xml><?xml version="1.0" encoding="utf-8"?>
<ds:datastoreItem xmlns:ds="http://schemas.openxmlformats.org/officeDocument/2006/customXml" ds:itemID="{8F58C3A8-D69F-448C-979E-D62C6CD1A154}">
  <ds:schemaRefs>
    <ds:schemaRef ds:uri="http://schemas.microsoft.com/VisualStudio/2011/storyboarding/control"/>
  </ds:schemaRefs>
</ds:datastoreItem>
</file>

<file path=customXml/itemProps130.xml><?xml version="1.0" encoding="utf-8"?>
<ds:datastoreItem xmlns:ds="http://schemas.openxmlformats.org/officeDocument/2006/customXml" ds:itemID="{8D4CE7B0-87CC-4307-97DD-29C8D801E3C0}">
  <ds:schemaRefs>
    <ds:schemaRef ds:uri="http://schemas.microsoft.com/VisualStudio/2011/storyboarding/control"/>
  </ds:schemaRefs>
</ds:datastoreItem>
</file>

<file path=customXml/itemProps131.xml><?xml version="1.0" encoding="utf-8"?>
<ds:datastoreItem xmlns:ds="http://schemas.openxmlformats.org/officeDocument/2006/customXml" ds:itemID="{9E8C8C73-533D-4450-B332-6F3E017F5018}">
  <ds:schemaRefs>
    <ds:schemaRef ds:uri="http://schemas.microsoft.com/VisualStudio/2011/storyboarding/control"/>
  </ds:schemaRefs>
</ds:datastoreItem>
</file>

<file path=customXml/itemProps132.xml><?xml version="1.0" encoding="utf-8"?>
<ds:datastoreItem xmlns:ds="http://schemas.openxmlformats.org/officeDocument/2006/customXml" ds:itemID="{084CC09F-76FF-424E-826F-61C696170A9A}">
  <ds:schemaRefs>
    <ds:schemaRef ds:uri="http://schemas.microsoft.com/VisualStudio/2011/storyboarding/control"/>
  </ds:schemaRefs>
</ds:datastoreItem>
</file>

<file path=customXml/itemProps133.xml><?xml version="1.0" encoding="utf-8"?>
<ds:datastoreItem xmlns:ds="http://schemas.openxmlformats.org/officeDocument/2006/customXml" ds:itemID="{782912B5-45BC-404A-9933-F6EA9A78A3E0}">
  <ds:schemaRefs>
    <ds:schemaRef ds:uri="http://schemas.microsoft.com/VisualStudio/2011/storyboarding/control"/>
  </ds:schemaRefs>
</ds:datastoreItem>
</file>

<file path=customXml/itemProps134.xml><?xml version="1.0" encoding="utf-8"?>
<ds:datastoreItem xmlns:ds="http://schemas.openxmlformats.org/officeDocument/2006/customXml" ds:itemID="{B511628E-D394-4F45-BB2B-B735D4DCBBAB}">
  <ds:schemaRefs>
    <ds:schemaRef ds:uri="http://schemas.microsoft.com/VisualStudio/2011/storyboarding/control"/>
  </ds:schemaRefs>
</ds:datastoreItem>
</file>

<file path=customXml/itemProps135.xml><?xml version="1.0" encoding="utf-8"?>
<ds:datastoreItem xmlns:ds="http://schemas.openxmlformats.org/officeDocument/2006/customXml" ds:itemID="{9B28D14D-4318-4304-8B9F-460CC91EE772}">
  <ds:schemaRefs>
    <ds:schemaRef ds:uri="http://schemas.microsoft.com/VisualStudio/2011/storyboarding/control"/>
  </ds:schemaRefs>
</ds:datastoreItem>
</file>

<file path=customXml/itemProps136.xml><?xml version="1.0" encoding="utf-8"?>
<ds:datastoreItem xmlns:ds="http://schemas.openxmlformats.org/officeDocument/2006/customXml" ds:itemID="{0E8390D1-1EC6-43E6-B253-38ABB25A712B}">
  <ds:schemaRefs>
    <ds:schemaRef ds:uri="http://schemas.microsoft.com/VisualStudio/2011/storyboarding/control"/>
  </ds:schemaRefs>
</ds:datastoreItem>
</file>

<file path=customXml/itemProps137.xml><?xml version="1.0" encoding="utf-8"?>
<ds:datastoreItem xmlns:ds="http://schemas.openxmlformats.org/officeDocument/2006/customXml" ds:itemID="{F76A8BDC-67AF-46B2-B8A9-830699AAE813}">
  <ds:schemaRefs>
    <ds:schemaRef ds:uri="http://schemas.microsoft.com/VisualStudio/2011/storyboarding/control"/>
  </ds:schemaRefs>
</ds:datastoreItem>
</file>

<file path=customXml/itemProps138.xml><?xml version="1.0" encoding="utf-8"?>
<ds:datastoreItem xmlns:ds="http://schemas.openxmlformats.org/officeDocument/2006/customXml" ds:itemID="{0A314C6E-B764-4083-91FB-DEE5CB960E5C}">
  <ds:schemaRefs>
    <ds:schemaRef ds:uri="http://schemas.microsoft.com/VisualStudio/2011/storyboarding/control"/>
  </ds:schemaRefs>
</ds:datastoreItem>
</file>

<file path=customXml/itemProps139.xml><?xml version="1.0" encoding="utf-8"?>
<ds:datastoreItem xmlns:ds="http://schemas.openxmlformats.org/officeDocument/2006/customXml" ds:itemID="{96FD4506-E9C5-4CAB-A806-5FB5378B9B78}">
  <ds:schemaRefs>
    <ds:schemaRef ds:uri="http://schemas.microsoft.com/VisualStudio/2011/storyboarding/control"/>
  </ds:schemaRefs>
</ds:datastoreItem>
</file>

<file path=customXml/itemProps14.xml><?xml version="1.0" encoding="utf-8"?>
<ds:datastoreItem xmlns:ds="http://schemas.openxmlformats.org/officeDocument/2006/customXml" ds:itemID="{7845A629-CC03-4B4A-8E60-B9CF624CFB32}">
  <ds:schemaRefs>
    <ds:schemaRef ds:uri="http://schemas.microsoft.com/VisualStudio/2011/storyboarding/control"/>
  </ds:schemaRefs>
</ds:datastoreItem>
</file>

<file path=customXml/itemProps140.xml><?xml version="1.0" encoding="utf-8"?>
<ds:datastoreItem xmlns:ds="http://schemas.openxmlformats.org/officeDocument/2006/customXml" ds:itemID="{FAA3B106-299A-47BE-BF7D-1787620841B2}">
  <ds:schemaRefs>
    <ds:schemaRef ds:uri="http://schemas.microsoft.com/VisualStudio/2011/storyboarding/control"/>
  </ds:schemaRefs>
</ds:datastoreItem>
</file>

<file path=customXml/itemProps141.xml><?xml version="1.0" encoding="utf-8"?>
<ds:datastoreItem xmlns:ds="http://schemas.openxmlformats.org/officeDocument/2006/customXml" ds:itemID="{86250937-9EF0-4956-9458-5C0165F8A443}">
  <ds:schemaRefs>
    <ds:schemaRef ds:uri="http://schemas.microsoft.com/VisualStudio/2011/storyboarding/control"/>
  </ds:schemaRefs>
</ds:datastoreItem>
</file>

<file path=customXml/itemProps142.xml><?xml version="1.0" encoding="utf-8"?>
<ds:datastoreItem xmlns:ds="http://schemas.openxmlformats.org/officeDocument/2006/customXml" ds:itemID="{29EE6D86-7373-4AD2-82DE-0D1D0314E946}">
  <ds:schemaRefs>
    <ds:schemaRef ds:uri="http://schemas.microsoft.com/VisualStudio/2011/storyboarding/control"/>
  </ds:schemaRefs>
</ds:datastoreItem>
</file>

<file path=customXml/itemProps143.xml><?xml version="1.0" encoding="utf-8"?>
<ds:datastoreItem xmlns:ds="http://schemas.openxmlformats.org/officeDocument/2006/customXml" ds:itemID="{983CAB13-6275-4E33-B12B-75316C355A3A}">
  <ds:schemaRefs>
    <ds:schemaRef ds:uri="http://schemas.microsoft.com/VisualStudio/2011/storyboarding/control"/>
  </ds:schemaRefs>
</ds:datastoreItem>
</file>

<file path=customXml/itemProps144.xml><?xml version="1.0" encoding="utf-8"?>
<ds:datastoreItem xmlns:ds="http://schemas.openxmlformats.org/officeDocument/2006/customXml" ds:itemID="{32844FB1-2E0D-4BB1-B3A6-9E523365630E}">
  <ds:schemaRefs>
    <ds:schemaRef ds:uri="http://schemas.microsoft.com/VisualStudio/2011/storyboarding/control"/>
  </ds:schemaRefs>
</ds:datastoreItem>
</file>

<file path=customXml/itemProps145.xml><?xml version="1.0" encoding="utf-8"?>
<ds:datastoreItem xmlns:ds="http://schemas.openxmlformats.org/officeDocument/2006/customXml" ds:itemID="{986C888D-45E1-4DE9-A4C7-64765AB5149C}">
  <ds:schemaRefs>
    <ds:schemaRef ds:uri="http://schemas.microsoft.com/VisualStudio/2011/storyboarding/control"/>
  </ds:schemaRefs>
</ds:datastoreItem>
</file>

<file path=customXml/itemProps146.xml><?xml version="1.0" encoding="utf-8"?>
<ds:datastoreItem xmlns:ds="http://schemas.openxmlformats.org/officeDocument/2006/customXml" ds:itemID="{A710B15A-FD40-40E5-8B58-FE64DF22A036}">
  <ds:schemaRefs>
    <ds:schemaRef ds:uri="http://schemas.microsoft.com/VisualStudio/2011/storyboarding/control"/>
  </ds:schemaRefs>
</ds:datastoreItem>
</file>

<file path=customXml/itemProps147.xml><?xml version="1.0" encoding="utf-8"?>
<ds:datastoreItem xmlns:ds="http://schemas.openxmlformats.org/officeDocument/2006/customXml" ds:itemID="{2170A93C-3D43-45E7-8FD9-E58E93A27A7F}">
  <ds:schemaRefs>
    <ds:schemaRef ds:uri="http://schemas.microsoft.com/VisualStudio/2011/storyboarding/control"/>
  </ds:schemaRefs>
</ds:datastoreItem>
</file>

<file path=customXml/itemProps148.xml><?xml version="1.0" encoding="utf-8"?>
<ds:datastoreItem xmlns:ds="http://schemas.openxmlformats.org/officeDocument/2006/customXml" ds:itemID="{EB13DEA4-A970-48EC-9AB4-031E20435951}">
  <ds:schemaRefs>
    <ds:schemaRef ds:uri="http://schemas.microsoft.com/VisualStudio/2011/storyboarding/control"/>
  </ds:schemaRefs>
</ds:datastoreItem>
</file>

<file path=customXml/itemProps149.xml><?xml version="1.0" encoding="utf-8"?>
<ds:datastoreItem xmlns:ds="http://schemas.openxmlformats.org/officeDocument/2006/customXml" ds:itemID="{14B39622-A401-4A5D-ADE1-6E39FA5F0F1D}">
  <ds:schemaRefs>
    <ds:schemaRef ds:uri="http://schemas.microsoft.com/VisualStudio/2011/storyboarding/control"/>
  </ds:schemaRefs>
</ds:datastoreItem>
</file>

<file path=customXml/itemProps15.xml><?xml version="1.0" encoding="utf-8"?>
<ds:datastoreItem xmlns:ds="http://schemas.openxmlformats.org/officeDocument/2006/customXml" ds:itemID="{B8BD56F1-42E3-4F86-B92E-53A0C58CD68C}">
  <ds:schemaRefs>
    <ds:schemaRef ds:uri="http://schemas.microsoft.com/VisualStudio/2011/storyboarding/control"/>
  </ds:schemaRefs>
</ds:datastoreItem>
</file>

<file path=customXml/itemProps150.xml><?xml version="1.0" encoding="utf-8"?>
<ds:datastoreItem xmlns:ds="http://schemas.openxmlformats.org/officeDocument/2006/customXml" ds:itemID="{B4DFD6E1-9102-44C7-A1B0-0688E36C90F9}">
  <ds:schemaRefs>
    <ds:schemaRef ds:uri="http://schemas.microsoft.com/VisualStudio/2011/storyboarding/control"/>
  </ds:schemaRefs>
</ds:datastoreItem>
</file>

<file path=customXml/itemProps151.xml><?xml version="1.0" encoding="utf-8"?>
<ds:datastoreItem xmlns:ds="http://schemas.openxmlformats.org/officeDocument/2006/customXml" ds:itemID="{9C0118D6-F0C0-4A04-B7CD-BB1E524F0A86}">
  <ds:schemaRefs>
    <ds:schemaRef ds:uri="http://schemas.microsoft.com/VisualStudio/2011/storyboarding/control"/>
  </ds:schemaRefs>
</ds:datastoreItem>
</file>

<file path=customXml/itemProps152.xml><?xml version="1.0" encoding="utf-8"?>
<ds:datastoreItem xmlns:ds="http://schemas.openxmlformats.org/officeDocument/2006/customXml" ds:itemID="{2623B7E6-5297-4718-A2C8-6B602E840034}">
  <ds:schemaRefs>
    <ds:schemaRef ds:uri="http://schemas.microsoft.com/VisualStudio/2011/storyboarding/control"/>
  </ds:schemaRefs>
</ds:datastoreItem>
</file>

<file path=customXml/itemProps153.xml><?xml version="1.0" encoding="utf-8"?>
<ds:datastoreItem xmlns:ds="http://schemas.openxmlformats.org/officeDocument/2006/customXml" ds:itemID="{4F79673B-9EEB-48A2-8782-953DBA0016F9}">
  <ds:schemaRefs>
    <ds:schemaRef ds:uri="http://schemas.microsoft.com/VisualStudio/2011/storyboarding/control"/>
  </ds:schemaRefs>
</ds:datastoreItem>
</file>

<file path=customXml/itemProps154.xml><?xml version="1.0" encoding="utf-8"?>
<ds:datastoreItem xmlns:ds="http://schemas.openxmlformats.org/officeDocument/2006/customXml" ds:itemID="{D6ED1058-E005-425A-BA36-7A807421DD4B}">
  <ds:schemaRefs>
    <ds:schemaRef ds:uri="http://schemas.microsoft.com/VisualStudio/2011/storyboarding/control"/>
  </ds:schemaRefs>
</ds:datastoreItem>
</file>

<file path=customXml/itemProps155.xml><?xml version="1.0" encoding="utf-8"?>
<ds:datastoreItem xmlns:ds="http://schemas.openxmlformats.org/officeDocument/2006/customXml" ds:itemID="{81239A02-D9E2-4F0D-B4F8-025433B3D28D}">
  <ds:schemaRefs>
    <ds:schemaRef ds:uri="http://schemas.microsoft.com/VisualStudio/2011/storyboarding/control"/>
  </ds:schemaRefs>
</ds:datastoreItem>
</file>

<file path=customXml/itemProps156.xml><?xml version="1.0" encoding="utf-8"?>
<ds:datastoreItem xmlns:ds="http://schemas.openxmlformats.org/officeDocument/2006/customXml" ds:itemID="{1EABF05D-C3B3-4E06-976C-274C5EF11E65}">
  <ds:schemaRefs>
    <ds:schemaRef ds:uri="http://schemas.microsoft.com/VisualStudio/2011/storyboarding/control"/>
  </ds:schemaRefs>
</ds:datastoreItem>
</file>

<file path=customXml/itemProps157.xml><?xml version="1.0" encoding="utf-8"?>
<ds:datastoreItem xmlns:ds="http://schemas.openxmlformats.org/officeDocument/2006/customXml" ds:itemID="{81BCD4C6-DE11-4B55-BECB-722C35C8C57E}">
  <ds:schemaRefs>
    <ds:schemaRef ds:uri="http://schemas.microsoft.com/VisualStudio/2011/storyboarding/control"/>
  </ds:schemaRefs>
</ds:datastoreItem>
</file>

<file path=customXml/itemProps158.xml><?xml version="1.0" encoding="utf-8"?>
<ds:datastoreItem xmlns:ds="http://schemas.openxmlformats.org/officeDocument/2006/customXml" ds:itemID="{A98C5419-5FF9-408A-93B6-8FC45E16BB87}">
  <ds:schemaRefs>
    <ds:schemaRef ds:uri="http://schemas.microsoft.com/VisualStudio/2011/storyboarding/control"/>
  </ds:schemaRefs>
</ds:datastoreItem>
</file>

<file path=customXml/itemProps159.xml><?xml version="1.0" encoding="utf-8"?>
<ds:datastoreItem xmlns:ds="http://schemas.openxmlformats.org/officeDocument/2006/customXml" ds:itemID="{7F3B29BF-5C1F-4586-9B20-955E4F35F47E}">
  <ds:schemaRefs>
    <ds:schemaRef ds:uri="http://schemas.microsoft.com/VisualStudio/2011/storyboarding/control"/>
  </ds:schemaRefs>
</ds:datastoreItem>
</file>

<file path=customXml/itemProps16.xml><?xml version="1.0" encoding="utf-8"?>
<ds:datastoreItem xmlns:ds="http://schemas.openxmlformats.org/officeDocument/2006/customXml" ds:itemID="{CB2A4C4F-DCEA-421A-8764-A52CE943F30C}">
  <ds:schemaRefs>
    <ds:schemaRef ds:uri="http://schemas.microsoft.com/VisualStudio/2011/storyboarding/control"/>
  </ds:schemaRefs>
</ds:datastoreItem>
</file>

<file path=customXml/itemProps160.xml><?xml version="1.0" encoding="utf-8"?>
<ds:datastoreItem xmlns:ds="http://schemas.openxmlformats.org/officeDocument/2006/customXml" ds:itemID="{F9A99206-3EAB-4ED2-B988-D5ADF1618F71}">
  <ds:schemaRefs>
    <ds:schemaRef ds:uri="http://schemas.microsoft.com/VisualStudio/2011/storyboarding/control"/>
  </ds:schemaRefs>
</ds:datastoreItem>
</file>

<file path=customXml/itemProps161.xml><?xml version="1.0" encoding="utf-8"?>
<ds:datastoreItem xmlns:ds="http://schemas.openxmlformats.org/officeDocument/2006/customXml" ds:itemID="{926081B5-0DAD-4B30-96E6-046FF3D60A52}">
  <ds:schemaRefs>
    <ds:schemaRef ds:uri="http://schemas.microsoft.com/VisualStudio/2011/storyboarding/control"/>
  </ds:schemaRefs>
</ds:datastoreItem>
</file>

<file path=customXml/itemProps162.xml><?xml version="1.0" encoding="utf-8"?>
<ds:datastoreItem xmlns:ds="http://schemas.openxmlformats.org/officeDocument/2006/customXml" ds:itemID="{9D176A40-5BBA-49AB-8586-EC23C1623764}">
  <ds:schemaRefs>
    <ds:schemaRef ds:uri="http://schemas.microsoft.com/VisualStudio/2011/storyboarding/control"/>
  </ds:schemaRefs>
</ds:datastoreItem>
</file>

<file path=customXml/itemProps163.xml><?xml version="1.0" encoding="utf-8"?>
<ds:datastoreItem xmlns:ds="http://schemas.openxmlformats.org/officeDocument/2006/customXml" ds:itemID="{075ABDF2-D7C7-45C6-84CF-48A3A760236A}">
  <ds:schemaRefs>
    <ds:schemaRef ds:uri="http://schemas.microsoft.com/VisualStudio/2011/storyboarding/control"/>
  </ds:schemaRefs>
</ds:datastoreItem>
</file>

<file path=customXml/itemProps164.xml><?xml version="1.0" encoding="utf-8"?>
<ds:datastoreItem xmlns:ds="http://schemas.openxmlformats.org/officeDocument/2006/customXml" ds:itemID="{E249724F-FCE2-47B5-9C38-FD4F1C06C720}">
  <ds:schemaRefs>
    <ds:schemaRef ds:uri="http://schemas.microsoft.com/VisualStudio/2011/storyboarding/control"/>
  </ds:schemaRefs>
</ds:datastoreItem>
</file>

<file path=customXml/itemProps165.xml><?xml version="1.0" encoding="utf-8"?>
<ds:datastoreItem xmlns:ds="http://schemas.openxmlformats.org/officeDocument/2006/customXml" ds:itemID="{106D7022-E604-40A1-8844-B4EF18DA9D4B}">
  <ds:schemaRefs>
    <ds:schemaRef ds:uri="http://schemas.microsoft.com/VisualStudio/2011/storyboarding/control"/>
  </ds:schemaRefs>
</ds:datastoreItem>
</file>

<file path=customXml/itemProps166.xml><?xml version="1.0" encoding="utf-8"?>
<ds:datastoreItem xmlns:ds="http://schemas.openxmlformats.org/officeDocument/2006/customXml" ds:itemID="{9AD26ECD-F1CA-4C18-AC1F-5214C053FAF4}">
  <ds:schemaRefs>
    <ds:schemaRef ds:uri="http://schemas.microsoft.com/VisualStudio/2011/storyboarding/control"/>
  </ds:schemaRefs>
</ds:datastoreItem>
</file>

<file path=customXml/itemProps167.xml><?xml version="1.0" encoding="utf-8"?>
<ds:datastoreItem xmlns:ds="http://schemas.openxmlformats.org/officeDocument/2006/customXml" ds:itemID="{EE79E81E-6DA8-492F-AE5E-8CF26DE8243D}">
  <ds:schemaRefs>
    <ds:schemaRef ds:uri="http://schemas.microsoft.com/VisualStudio/2011/storyboarding/control"/>
  </ds:schemaRefs>
</ds:datastoreItem>
</file>

<file path=customXml/itemProps168.xml><?xml version="1.0" encoding="utf-8"?>
<ds:datastoreItem xmlns:ds="http://schemas.openxmlformats.org/officeDocument/2006/customXml" ds:itemID="{E93B4D4F-5976-4196-A82F-1C803FE71B55}">
  <ds:schemaRefs>
    <ds:schemaRef ds:uri="http://schemas.microsoft.com/VisualStudio/2011/storyboarding/control"/>
  </ds:schemaRefs>
</ds:datastoreItem>
</file>

<file path=customXml/itemProps169.xml><?xml version="1.0" encoding="utf-8"?>
<ds:datastoreItem xmlns:ds="http://schemas.openxmlformats.org/officeDocument/2006/customXml" ds:itemID="{521FB6BC-5B95-4B40-8EDA-24E3C0E2ED0A}">
  <ds:schemaRefs>
    <ds:schemaRef ds:uri="http://schemas.microsoft.com/VisualStudio/2011/storyboarding/control"/>
  </ds:schemaRefs>
</ds:datastoreItem>
</file>

<file path=customXml/itemProps17.xml><?xml version="1.0" encoding="utf-8"?>
<ds:datastoreItem xmlns:ds="http://schemas.openxmlformats.org/officeDocument/2006/customXml" ds:itemID="{1E7A4E91-6580-4E68-920E-F07BD6020F71}">
  <ds:schemaRefs>
    <ds:schemaRef ds:uri="http://schemas.microsoft.com/VisualStudio/2011/storyboarding/control"/>
  </ds:schemaRefs>
</ds:datastoreItem>
</file>

<file path=customXml/itemProps170.xml><?xml version="1.0" encoding="utf-8"?>
<ds:datastoreItem xmlns:ds="http://schemas.openxmlformats.org/officeDocument/2006/customXml" ds:itemID="{6020EF56-01FE-4229-A301-E3DBC3D9C6B9}">
  <ds:schemaRefs>
    <ds:schemaRef ds:uri="http://schemas.microsoft.com/VisualStudio/2011/storyboarding/control"/>
  </ds:schemaRefs>
</ds:datastoreItem>
</file>

<file path=customXml/itemProps171.xml><?xml version="1.0" encoding="utf-8"?>
<ds:datastoreItem xmlns:ds="http://schemas.openxmlformats.org/officeDocument/2006/customXml" ds:itemID="{AA44CAC2-0DB7-4008-81A8-189D679801C3}">
  <ds:schemaRefs>
    <ds:schemaRef ds:uri="http://schemas.microsoft.com/VisualStudio/2011/storyboarding/control"/>
  </ds:schemaRefs>
</ds:datastoreItem>
</file>

<file path=customXml/itemProps172.xml><?xml version="1.0" encoding="utf-8"?>
<ds:datastoreItem xmlns:ds="http://schemas.openxmlformats.org/officeDocument/2006/customXml" ds:itemID="{C87B086D-596A-4036-840A-0FDB0EFDF8FA}">
  <ds:schemaRefs>
    <ds:schemaRef ds:uri="http://schemas.microsoft.com/VisualStudio/2011/storyboarding/control"/>
  </ds:schemaRefs>
</ds:datastoreItem>
</file>

<file path=customXml/itemProps173.xml><?xml version="1.0" encoding="utf-8"?>
<ds:datastoreItem xmlns:ds="http://schemas.openxmlformats.org/officeDocument/2006/customXml" ds:itemID="{E5F2A68A-0067-48F2-8827-EFDC04426788}">
  <ds:schemaRefs>
    <ds:schemaRef ds:uri="http://schemas.microsoft.com/VisualStudio/2011/storyboarding/control"/>
  </ds:schemaRefs>
</ds:datastoreItem>
</file>

<file path=customXml/itemProps174.xml><?xml version="1.0" encoding="utf-8"?>
<ds:datastoreItem xmlns:ds="http://schemas.openxmlformats.org/officeDocument/2006/customXml" ds:itemID="{02137258-30C3-4DC3-9088-41F6C72E5B91}">
  <ds:schemaRefs>
    <ds:schemaRef ds:uri="http://schemas.microsoft.com/VisualStudio/2011/storyboarding/control"/>
  </ds:schemaRefs>
</ds:datastoreItem>
</file>

<file path=customXml/itemProps175.xml><?xml version="1.0" encoding="utf-8"?>
<ds:datastoreItem xmlns:ds="http://schemas.openxmlformats.org/officeDocument/2006/customXml" ds:itemID="{39FB5906-2ABC-4A06-8EE8-9ED9589C2092}">
  <ds:schemaRefs>
    <ds:schemaRef ds:uri="http://schemas.microsoft.com/VisualStudio/2011/storyboarding/control"/>
  </ds:schemaRefs>
</ds:datastoreItem>
</file>

<file path=customXml/itemProps176.xml><?xml version="1.0" encoding="utf-8"?>
<ds:datastoreItem xmlns:ds="http://schemas.openxmlformats.org/officeDocument/2006/customXml" ds:itemID="{961004F3-4760-4B91-8829-A45543EFDFDA}">
  <ds:schemaRefs>
    <ds:schemaRef ds:uri="http://schemas.microsoft.com/VisualStudio/2011/storyboarding/control"/>
  </ds:schemaRefs>
</ds:datastoreItem>
</file>

<file path=customXml/itemProps177.xml><?xml version="1.0" encoding="utf-8"?>
<ds:datastoreItem xmlns:ds="http://schemas.openxmlformats.org/officeDocument/2006/customXml" ds:itemID="{15A65226-F513-4E68-A344-1283D95193A8}">
  <ds:schemaRefs>
    <ds:schemaRef ds:uri="http://schemas.microsoft.com/VisualStudio/2011/storyboarding/control"/>
  </ds:schemaRefs>
</ds:datastoreItem>
</file>

<file path=customXml/itemProps178.xml><?xml version="1.0" encoding="utf-8"?>
<ds:datastoreItem xmlns:ds="http://schemas.openxmlformats.org/officeDocument/2006/customXml" ds:itemID="{B42D1D32-0172-4495-ABF7-358C84370E7E}">
  <ds:schemaRefs>
    <ds:schemaRef ds:uri="http://schemas.microsoft.com/VisualStudio/2011/storyboarding/control"/>
  </ds:schemaRefs>
</ds:datastoreItem>
</file>

<file path=customXml/itemProps179.xml><?xml version="1.0" encoding="utf-8"?>
<ds:datastoreItem xmlns:ds="http://schemas.openxmlformats.org/officeDocument/2006/customXml" ds:itemID="{E18B944A-38BC-4AE2-A38D-2DA0C17616CB}">
  <ds:schemaRefs>
    <ds:schemaRef ds:uri="http://schemas.microsoft.com/VisualStudio/2011/storyboarding/control"/>
  </ds:schemaRefs>
</ds:datastoreItem>
</file>

<file path=customXml/itemProps18.xml><?xml version="1.0" encoding="utf-8"?>
<ds:datastoreItem xmlns:ds="http://schemas.openxmlformats.org/officeDocument/2006/customXml" ds:itemID="{B7E3389F-67B6-41CA-B299-D591897C737E}">
  <ds:schemaRefs>
    <ds:schemaRef ds:uri="http://schemas.microsoft.com/VisualStudio/2011/storyboarding/control"/>
  </ds:schemaRefs>
</ds:datastoreItem>
</file>

<file path=customXml/itemProps180.xml><?xml version="1.0" encoding="utf-8"?>
<ds:datastoreItem xmlns:ds="http://schemas.openxmlformats.org/officeDocument/2006/customXml" ds:itemID="{F7EAF48F-8694-43BE-8FDE-02085950114D}">
  <ds:schemaRefs>
    <ds:schemaRef ds:uri="http://schemas.microsoft.com/VisualStudio/2011/storyboarding/control"/>
  </ds:schemaRefs>
</ds:datastoreItem>
</file>

<file path=customXml/itemProps181.xml><?xml version="1.0" encoding="utf-8"?>
<ds:datastoreItem xmlns:ds="http://schemas.openxmlformats.org/officeDocument/2006/customXml" ds:itemID="{BFA6BEB3-9923-4359-9859-CAA9FC07EE66}">
  <ds:schemaRefs>
    <ds:schemaRef ds:uri="http://schemas.microsoft.com/VisualStudio/2011/storyboarding/control"/>
  </ds:schemaRefs>
</ds:datastoreItem>
</file>

<file path=customXml/itemProps182.xml><?xml version="1.0" encoding="utf-8"?>
<ds:datastoreItem xmlns:ds="http://schemas.openxmlformats.org/officeDocument/2006/customXml" ds:itemID="{B9E00BE2-69F8-4B73-934F-B13278312087}">
  <ds:schemaRefs>
    <ds:schemaRef ds:uri="http://schemas.microsoft.com/VisualStudio/2011/storyboarding/control"/>
  </ds:schemaRefs>
</ds:datastoreItem>
</file>

<file path=customXml/itemProps183.xml><?xml version="1.0" encoding="utf-8"?>
<ds:datastoreItem xmlns:ds="http://schemas.openxmlformats.org/officeDocument/2006/customXml" ds:itemID="{CFCA9DBC-49E3-4F3A-8FF1-0C88A6263EB3}">
  <ds:schemaRefs>
    <ds:schemaRef ds:uri="http://schemas.microsoft.com/VisualStudio/2011/storyboarding/control"/>
  </ds:schemaRefs>
</ds:datastoreItem>
</file>

<file path=customXml/itemProps184.xml><?xml version="1.0" encoding="utf-8"?>
<ds:datastoreItem xmlns:ds="http://schemas.openxmlformats.org/officeDocument/2006/customXml" ds:itemID="{20918634-1E08-48DE-85DA-A0EEAE504E35}">
  <ds:schemaRefs>
    <ds:schemaRef ds:uri="http://schemas.microsoft.com/VisualStudio/2011/storyboarding/control"/>
  </ds:schemaRefs>
</ds:datastoreItem>
</file>

<file path=customXml/itemProps185.xml><?xml version="1.0" encoding="utf-8"?>
<ds:datastoreItem xmlns:ds="http://schemas.openxmlformats.org/officeDocument/2006/customXml" ds:itemID="{896B5F91-2AD7-47DF-919B-BAA46FA7E852}">
  <ds:schemaRefs>
    <ds:schemaRef ds:uri="http://schemas.microsoft.com/VisualStudio/2011/storyboarding/control"/>
  </ds:schemaRefs>
</ds:datastoreItem>
</file>

<file path=customXml/itemProps186.xml><?xml version="1.0" encoding="utf-8"?>
<ds:datastoreItem xmlns:ds="http://schemas.openxmlformats.org/officeDocument/2006/customXml" ds:itemID="{64176B2E-BCD2-4D27-9ACB-0D87F9D44CD9}">
  <ds:schemaRefs>
    <ds:schemaRef ds:uri="http://schemas.microsoft.com/VisualStudio/2011/storyboarding/control"/>
  </ds:schemaRefs>
</ds:datastoreItem>
</file>

<file path=customXml/itemProps187.xml><?xml version="1.0" encoding="utf-8"?>
<ds:datastoreItem xmlns:ds="http://schemas.openxmlformats.org/officeDocument/2006/customXml" ds:itemID="{9FAC510A-82B4-4A73-B0DD-20D4AA714AB9}">
  <ds:schemaRefs>
    <ds:schemaRef ds:uri="http://schemas.microsoft.com/VisualStudio/2011/storyboarding/control"/>
  </ds:schemaRefs>
</ds:datastoreItem>
</file>

<file path=customXml/itemProps188.xml><?xml version="1.0" encoding="utf-8"?>
<ds:datastoreItem xmlns:ds="http://schemas.openxmlformats.org/officeDocument/2006/customXml" ds:itemID="{44C257F4-B917-4D3E-BCC3-C0DC80F19629}">
  <ds:schemaRefs>
    <ds:schemaRef ds:uri="http://schemas.microsoft.com/VisualStudio/2011/storyboarding/control"/>
  </ds:schemaRefs>
</ds:datastoreItem>
</file>

<file path=customXml/itemProps189.xml><?xml version="1.0" encoding="utf-8"?>
<ds:datastoreItem xmlns:ds="http://schemas.openxmlformats.org/officeDocument/2006/customXml" ds:itemID="{E4FCA12D-F3B2-45E6-80AF-B6CEFD1368D8}">
  <ds:schemaRefs>
    <ds:schemaRef ds:uri="http://schemas.microsoft.com/VisualStudio/2011/storyboarding/control"/>
  </ds:schemaRefs>
</ds:datastoreItem>
</file>

<file path=customXml/itemProps19.xml><?xml version="1.0" encoding="utf-8"?>
<ds:datastoreItem xmlns:ds="http://schemas.openxmlformats.org/officeDocument/2006/customXml" ds:itemID="{C3FA5990-190E-450A-A1A7-F942FE458FC8}">
  <ds:schemaRefs>
    <ds:schemaRef ds:uri="http://schemas.microsoft.com/VisualStudio/2011/storyboarding/control"/>
  </ds:schemaRefs>
</ds:datastoreItem>
</file>

<file path=customXml/itemProps190.xml><?xml version="1.0" encoding="utf-8"?>
<ds:datastoreItem xmlns:ds="http://schemas.openxmlformats.org/officeDocument/2006/customXml" ds:itemID="{35703405-9FEC-4D9C-A325-71C9D853713A}">
  <ds:schemaRefs>
    <ds:schemaRef ds:uri="http://schemas.microsoft.com/VisualStudio/2011/storyboarding/control"/>
  </ds:schemaRefs>
</ds:datastoreItem>
</file>

<file path=customXml/itemProps191.xml><?xml version="1.0" encoding="utf-8"?>
<ds:datastoreItem xmlns:ds="http://schemas.openxmlformats.org/officeDocument/2006/customXml" ds:itemID="{525A66B0-15EE-4F95-9A12-E3E22DE8911F}">
  <ds:schemaRefs>
    <ds:schemaRef ds:uri="http://schemas.microsoft.com/VisualStudio/2011/storyboarding/control"/>
  </ds:schemaRefs>
</ds:datastoreItem>
</file>

<file path=customXml/itemProps192.xml><?xml version="1.0" encoding="utf-8"?>
<ds:datastoreItem xmlns:ds="http://schemas.openxmlformats.org/officeDocument/2006/customXml" ds:itemID="{7CF43A11-D44C-46ED-A845-449E3399882B}">
  <ds:schemaRefs>
    <ds:schemaRef ds:uri="http://schemas.microsoft.com/VisualStudio/2011/storyboarding/control"/>
  </ds:schemaRefs>
</ds:datastoreItem>
</file>

<file path=customXml/itemProps193.xml><?xml version="1.0" encoding="utf-8"?>
<ds:datastoreItem xmlns:ds="http://schemas.openxmlformats.org/officeDocument/2006/customXml" ds:itemID="{8F2CAB55-A018-4105-B7B1-E0CF9F2DC872}">
  <ds:schemaRefs>
    <ds:schemaRef ds:uri="http://schemas.microsoft.com/VisualStudio/2011/storyboarding/control"/>
  </ds:schemaRefs>
</ds:datastoreItem>
</file>

<file path=customXml/itemProps194.xml><?xml version="1.0" encoding="utf-8"?>
<ds:datastoreItem xmlns:ds="http://schemas.openxmlformats.org/officeDocument/2006/customXml" ds:itemID="{B069AF5D-1239-451D-A100-D2BF73B918D5}">
  <ds:schemaRefs>
    <ds:schemaRef ds:uri="http://schemas.microsoft.com/VisualStudio/2011/storyboarding/control"/>
  </ds:schemaRefs>
</ds:datastoreItem>
</file>

<file path=customXml/itemProps195.xml><?xml version="1.0" encoding="utf-8"?>
<ds:datastoreItem xmlns:ds="http://schemas.openxmlformats.org/officeDocument/2006/customXml" ds:itemID="{45286127-5950-441C-995E-D8A258E91988}">
  <ds:schemaRefs>
    <ds:schemaRef ds:uri="http://schemas.microsoft.com/VisualStudio/2011/storyboarding/control"/>
  </ds:schemaRefs>
</ds:datastoreItem>
</file>

<file path=customXml/itemProps196.xml><?xml version="1.0" encoding="utf-8"?>
<ds:datastoreItem xmlns:ds="http://schemas.openxmlformats.org/officeDocument/2006/customXml" ds:itemID="{B45A89CE-05FA-417B-8401-415FC690067A}">
  <ds:schemaRefs>
    <ds:schemaRef ds:uri="http://schemas.microsoft.com/VisualStudio/2011/storyboarding/control"/>
  </ds:schemaRefs>
</ds:datastoreItem>
</file>

<file path=customXml/itemProps197.xml><?xml version="1.0" encoding="utf-8"?>
<ds:datastoreItem xmlns:ds="http://schemas.openxmlformats.org/officeDocument/2006/customXml" ds:itemID="{2A359D90-0E6E-45FA-81D8-8D6AA5EF39AD}">
  <ds:schemaRefs>
    <ds:schemaRef ds:uri="http://schemas.microsoft.com/VisualStudio/2011/storyboarding/control"/>
  </ds:schemaRefs>
</ds:datastoreItem>
</file>

<file path=customXml/itemProps198.xml><?xml version="1.0" encoding="utf-8"?>
<ds:datastoreItem xmlns:ds="http://schemas.openxmlformats.org/officeDocument/2006/customXml" ds:itemID="{A1D2A30F-C0F7-41D3-87FF-0DA33605B9EF}">
  <ds:schemaRefs>
    <ds:schemaRef ds:uri="http://schemas.microsoft.com/VisualStudio/2011/storyboarding/control"/>
  </ds:schemaRefs>
</ds:datastoreItem>
</file>

<file path=customXml/itemProps199.xml><?xml version="1.0" encoding="utf-8"?>
<ds:datastoreItem xmlns:ds="http://schemas.openxmlformats.org/officeDocument/2006/customXml" ds:itemID="{F9A38C92-0288-495B-A08D-3D888EDAB256}">
  <ds:schemaRefs>
    <ds:schemaRef ds:uri="http://schemas.microsoft.com/VisualStudio/2011/storyboarding/control"/>
  </ds:schemaRefs>
</ds:datastoreItem>
</file>

<file path=customXml/itemProps2.xml><?xml version="1.0" encoding="utf-8"?>
<ds:datastoreItem xmlns:ds="http://schemas.openxmlformats.org/officeDocument/2006/customXml" ds:itemID="{BF65DD4C-EA68-4A27-8646-D16AB4D5AA95}">
  <ds:schemaRefs>
    <ds:schemaRef ds:uri="http://schemas.microsoft.com/VisualStudio/2011/storyboarding/control"/>
  </ds:schemaRefs>
</ds:datastoreItem>
</file>

<file path=customXml/itemProps20.xml><?xml version="1.0" encoding="utf-8"?>
<ds:datastoreItem xmlns:ds="http://schemas.openxmlformats.org/officeDocument/2006/customXml" ds:itemID="{5916C2E7-97E5-4196-A489-886958A8DA23}">
  <ds:schemaRefs>
    <ds:schemaRef ds:uri="http://schemas.microsoft.com/VisualStudio/2011/storyboarding/control"/>
  </ds:schemaRefs>
</ds:datastoreItem>
</file>

<file path=customXml/itemProps200.xml><?xml version="1.0" encoding="utf-8"?>
<ds:datastoreItem xmlns:ds="http://schemas.openxmlformats.org/officeDocument/2006/customXml" ds:itemID="{6ECDABAF-8FF8-4A83-92A8-BF814C68A54D}">
  <ds:schemaRefs>
    <ds:schemaRef ds:uri="http://schemas.microsoft.com/VisualStudio/2011/storyboarding/control"/>
  </ds:schemaRefs>
</ds:datastoreItem>
</file>

<file path=customXml/itemProps201.xml><?xml version="1.0" encoding="utf-8"?>
<ds:datastoreItem xmlns:ds="http://schemas.openxmlformats.org/officeDocument/2006/customXml" ds:itemID="{A03C4188-059D-4597-A3D7-0D7E328B7113}">
  <ds:schemaRefs>
    <ds:schemaRef ds:uri="http://schemas.microsoft.com/VisualStudio/2011/storyboarding/control"/>
  </ds:schemaRefs>
</ds:datastoreItem>
</file>

<file path=customXml/itemProps202.xml><?xml version="1.0" encoding="utf-8"?>
<ds:datastoreItem xmlns:ds="http://schemas.openxmlformats.org/officeDocument/2006/customXml" ds:itemID="{860C945F-B03A-41D9-BA11-088F4EDC4A1D}">
  <ds:schemaRefs>
    <ds:schemaRef ds:uri="http://schemas.microsoft.com/VisualStudio/2011/storyboarding/control"/>
  </ds:schemaRefs>
</ds:datastoreItem>
</file>

<file path=customXml/itemProps203.xml><?xml version="1.0" encoding="utf-8"?>
<ds:datastoreItem xmlns:ds="http://schemas.openxmlformats.org/officeDocument/2006/customXml" ds:itemID="{C95355DB-B094-4C04-B9C6-6E22B04AA62E}">
  <ds:schemaRefs>
    <ds:schemaRef ds:uri="http://schemas.microsoft.com/VisualStudio/2011/storyboarding/control"/>
  </ds:schemaRefs>
</ds:datastoreItem>
</file>

<file path=customXml/itemProps204.xml><?xml version="1.0" encoding="utf-8"?>
<ds:datastoreItem xmlns:ds="http://schemas.openxmlformats.org/officeDocument/2006/customXml" ds:itemID="{4D92A66C-78E9-4DD4-8B23-1A00668F0E3E}">
  <ds:schemaRefs>
    <ds:schemaRef ds:uri="http://schemas.microsoft.com/VisualStudio/2011/storyboarding/control"/>
  </ds:schemaRefs>
</ds:datastoreItem>
</file>

<file path=customXml/itemProps205.xml><?xml version="1.0" encoding="utf-8"?>
<ds:datastoreItem xmlns:ds="http://schemas.openxmlformats.org/officeDocument/2006/customXml" ds:itemID="{0BBD8493-D7A8-4F95-9AEC-1D4EA292CBDD}">
  <ds:schemaRefs>
    <ds:schemaRef ds:uri="http://schemas.microsoft.com/VisualStudio/2011/storyboarding/control"/>
  </ds:schemaRefs>
</ds:datastoreItem>
</file>

<file path=customXml/itemProps206.xml><?xml version="1.0" encoding="utf-8"?>
<ds:datastoreItem xmlns:ds="http://schemas.openxmlformats.org/officeDocument/2006/customXml" ds:itemID="{393F12C1-A948-4649-84AD-A456FD9C8FA1}">
  <ds:schemaRefs>
    <ds:schemaRef ds:uri="http://schemas.microsoft.com/VisualStudio/2011/storyboarding/control"/>
  </ds:schemaRefs>
</ds:datastoreItem>
</file>

<file path=customXml/itemProps207.xml><?xml version="1.0" encoding="utf-8"?>
<ds:datastoreItem xmlns:ds="http://schemas.openxmlformats.org/officeDocument/2006/customXml" ds:itemID="{1E632A49-C2FF-447D-918B-5DEB87C1058D}">
  <ds:schemaRefs>
    <ds:schemaRef ds:uri="http://schemas.microsoft.com/VisualStudio/2011/storyboarding/control"/>
  </ds:schemaRefs>
</ds:datastoreItem>
</file>

<file path=customXml/itemProps208.xml><?xml version="1.0" encoding="utf-8"?>
<ds:datastoreItem xmlns:ds="http://schemas.openxmlformats.org/officeDocument/2006/customXml" ds:itemID="{F90AB8BB-B2FC-40C0-A0DB-33F116DEDB1E}">
  <ds:schemaRefs>
    <ds:schemaRef ds:uri="http://schemas.microsoft.com/VisualStudio/2011/storyboarding/control"/>
  </ds:schemaRefs>
</ds:datastoreItem>
</file>

<file path=customXml/itemProps209.xml><?xml version="1.0" encoding="utf-8"?>
<ds:datastoreItem xmlns:ds="http://schemas.openxmlformats.org/officeDocument/2006/customXml" ds:itemID="{DA233953-4D9B-4603-A5CE-F3988BFBFDD1}">
  <ds:schemaRefs>
    <ds:schemaRef ds:uri="http://schemas.microsoft.com/VisualStudio/2011/storyboarding/control"/>
  </ds:schemaRefs>
</ds:datastoreItem>
</file>

<file path=customXml/itemProps21.xml><?xml version="1.0" encoding="utf-8"?>
<ds:datastoreItem xmlns:ds="http://schemas.openxmlformats.org/officeDocument/2006/customXml" ds:itemID="{BC9BA99A-E487-4FC6-8EE0-C143F39B9091}">
  <ds:schemaRefs>
    <ds:schemaRef ds:uri="http://schemas.microsoft.com/VisualStudio/2011/storyboarding/control"/>
  </ds:schemaRefs>
</ds:datastoreItem>
</file>

<file path=customXml/itemProps210.xml><?xml version="1.0" encoding="utf-8"?>
<ds:datastoreItem xmlns:ds="http://schemas.openxmlformats.org/officeDocument/2006/customXml" ds:itemID="{75DF7816-B7B7-480D-A31C-0C30D97B4493}">
  <ds:schemaRefs>
    <ds:schemaRef ds:uri="http://schemas.microsoft.com/VisualStudio/2011/storyboarding/control"/>
  </ds:schemaRefs>
</ds:datastoreItem>
</file>

<file path=customXml/itemProps211.xml><?xml version="1.0" encoding="utf-8"?>
<ds:datastoreItem xmlns:ds="http://schemas.openxmlformats.org/officeDocument/2006/customXml" ds:itemID="{0A15739A-5A43-4C1B-BA39-43396E52D24C}">
  <ds:schemaRefs>
    <ds:schemaRef ds:uri="http://schemas.microsoft.com/VisualStudio/2011/storyboarding/control"/>
  </ds:schemaRefs>
</ds:datastoreItem>
</file>

<file path=customXml/itemProps212.xml><?xml version="1.0" encoding="utf-8"?>
<ds:datastoreItem xmlns:ds="http://schemas.openxmlformats.org/officeDocument/2006/customXml" ds:itemID="{B9043575-F42A-4BD8-855D-68E1215A2B6D}">
  <ds:schemaRefs>
    <ds:schemaRef ds:uri="http://schemas.microsoft.com/VisualStudio/2011/storyboarding/control"/>
  </ds:schemaRefs>
</ds:datastoreItem>
</file>

<file path=customXml/itemProps213.xml><?xml version="1.0" encoding="utf-8"?>
<ds:datastoreItem xmlns:ds="http://schemas.openxmlformats.org/officeDocument/2006/customXml" ds:itemID="{845D9239-DD0B-4049-9B90-693684101D72}">
  <ds:schemaRefs>
    <ds:schemaRef ds:uri="http://schemas.microsoft.com/VisualStudio/2011/storyboarding/control"/>
  </ds:schemaRefs>
</ds:datastoreItem>
</file>

<file path=customXml/itemProps214.xml><?xml version="1.0" encoding="utf-8"?>
<ds:datastoreItem xmlns:ds="http://schemas.openxmlformats.org/officeDocument/2006/customXml" ds:itemID="{E5295620-6543-406D-AC03-C166E6BEEFEE}">
  <ds:schemaRefs>
    <ds:schemaRef ds:uri="http://schemas.microsoft.com/VisualStudio/2011/storyboarding/control"/>
  </ds:schemaRefs>
</ds:datastoreItem>
</file>

<file path=customXml/itemProps215.xml><?xml version="1.0" encoding="utf-8"?>
<ds:datastoreItem xmlns:ds="http://schemas.openxmlformats.org/officeDocument/2006/customXml" ds:itemID="{C1ECB2E0-FB5C-44E4-934C-D637C3DB04F4}">
  <ds:schemaRefs>
    <ds:schemaRef ds:uri="http://schemas.microsoft.com/VisualStudio/2011/storyboarding/control"/>
  </ds:schemaRefs>
</ds:datastoreItem>
</file>

<file path=customXml/itemProps216.xml><?xml version="1.0" encoding="utf-8"?>
<ds:datastoreItem xmlns:ds="http://schemas.openxmlformats.org/officeDocument/2006/customXml" ds:itemID="{73CDAD24-A9CD-41F1-A6C3-A7ED8E1E8C80}">
  <ds:schemaRefs>
    <ds:schemaRef ds:uri="http://schemas.openxmlformats.org/package/2006/metadata/core-properties"/>
    <ds:schemaRef ds:uri="http://purl.org/dc/elements/1.1/"/>
    <ds:schemaRef ds:uri="http://www.w3.org/XML/1998/namespace"/>
    <ds:schemaRef ds:uri="http://schemas.microsoft.com/office/infopath/2007/PartnerControls"/>
    <ds:schemaRef ds:uri="http://purl.org/dc/terms/"/>
    <ds:schemaRef ds:uri="http://schemas.microsoft.com/office/2006/documentManagement/types"/>
    <ds:schemaRef ds:uri="http://schemas.microsoft.com/office/2006/metadata/properties"/>
    <ds:schemaRef ds:uri="http://purl.org/dc/dcmitype/"/>
  </ds:schemaRefs>
</ds:datastoreItem>
</file>

<file path=customXml/itemProps217.xml><?xml version="1.0" encoding="utf-8"?>
<ds:datastoreItem xmlns:ds="http://schemas.openxmlformats.org/officeDocument/2006/customXml" ds:itemID="{B6F24C3E-CA0C-4FA2-81FE-ADF88E48F4E4}">
  <ds:schemaRefs>
    <ds:schemaRef ds:uri="http://schemas.microsoft.com/VisualStudio/2011/storyboarding/control"/>
  </ds:schemaRefs>
</ds:datastoreItem>
</file>

<file path=customXml/itemProps218.xml><?xml version="1.0" encoding="utf-8"?>
<ds:datastoreItem xmlns:ds="http://schemas.openxmlformats.org/officeDocument/2006/customXml" ds:itemID="{E188BEC7-367F-48ED-8235-825BD21B4D6A}">
  <ds:schemaRefs>
    <ds:schemaRef ds:uri="http://schemas.microsoft.com/VisualStudio/2011/storyboarding/control"/>
  </ds:schemaRefs>
</ds:datastoreItem>
</file>

<file path=customXml/itemProps219.xml><?xml version="1.0" encoding="utf-8"?>
<ds:datastoreItem xmlns:ds="http://schemas.openxmlformats.org/officeDocument/2006/customXml" ds:itemID="{D988A27B-A241-461A-A439-B60E821AA0BC}">
  <ds:schemaRefs>
    <ds:schemaRef ds:uri="http://schemas.microsoft.com/VisualStudio/2011/storyboarding/control"/>
  </ds:schemaRefs>
</ds:datastoreItem>
</file>

<file path=customXml/itemProps22.xml><?xml version="1.0" encoding="utf-8"?>
<ds:datastoreItem xmlns:ds="http://schemas.openxmlformats.org/officeDocument/2006/customXml" ds:itemID="{D2DECE5E-5459-42E5-B8D4-67D473463A04}">
  <ds:schemaRefs>
    <ds:schemaRef ds:uri="http://schemas.microsoft.com/VisualStudio/2011/storyboarding/control"/>
  </ds:schemaRefs>
</ds:datastoreItem>
</file>

<file path=customXml/itemProps220.xml><?xml version="1.0" encoding="utf-8"?>
<ds:datastoreItem xmlns:ds="http://schemas.openxmlformats.org/officeDocument/2006/customXml" ds:itemID="{2A0EC190-F4FC-48F2-807A-7989AEB9FB7F}">
  <ds:schemaRefs>
    <ds:schemaRef ds:uri="http://schemas.microsoft.com/VisualStudio/2011/storyboarding/control"/>
  </ds:schemaRefs>
</ds:datastoreItem>
</file>

<file path=customXml/itemProps221.xml><?xml version="1.0" encoding="utf-8"?>
<ds:datastoreItem xmlns:ds="http://schemas.openxmlformats.org/officeDocument/2006/customXml" ds:itemID="{6B85ADA9-5DE1-469C-A566-E5A8FD49F311}">
  <ds:schemaRefs>
    <ds:schemaRef ds:uri="http://schemas.microsoft.com/VisualStudio/2011/storyboarding/control"/>
  </ds:schemaRefs>
</ds:datastoreItem>
</file>

<file path=customXml/itemProps222.xml><?xml version="1.0" encoding="utf-8"?>
<ds:datastoreItem xmlns:ds="http://schemas.openxmlformats.org/officeDocument/2006/customXml" ds:itemID="{21F183E1-AD27-40B3-AC5A-77091A599571}">
  <ds:schemaRefs>
    <ds:schemaRef ds:uri="http://schemas.microsoft.com/VisualStudio/2011/storyboarding/control"/>
  </ds:schemaRefs>
</ds:datastoreItem>
</file>

<file path=customXml/itemProps223.xml><?xml version="1.0" encoding="utf-8"?>
<ds:datastoreItem xmlns:ds="http://schemas.openxmlformats.org/officeDocument/2006/customXml" ds:itemID="{82106A23-FD0E-4411-8296-EA19DCB64AE0}">
  <ds:schemaRefs>
    <ds:schemaRef ds:uri="http://schemas.microsoft.com/VisualStudio/2011/storyboarding/control"/>
  </ds:schemaRefs>
</ds:datastoreItem>
</file>

<file path=customXml/itemProps224.xml><?xml version="1.0" encoding="utf-8"?>
<ds:datastoreItem xmlns:ds="http://schemas.openxmlformats.org/officeDocument/2006/customXml" ds:itemID="{1B312E74-5B81-4BE5-8878-A85857E04B4C}">
  <ds:schemaRefs>
    <ds:schemaRef ds:uri="http://schemas.microsoft.com/VisualStudio/2011/storyboarding/control"/>
  </ds:schemaRefs>
</ds:datastoreItem>
</file>

<file path=customXml/itemProps225.xml><?xml version="1.0" encoding="utf-8"?>
<ds:datastoreItem xmlns:ds="http://schemas.openxmlformats.org/officeDocument/2006/customXml" ds:itemID="{5EF1C4B1-3627-41CD-B7C7-46CA19270E92}">
  <ds:schemaRefs>
    <ds:schemaRef ds:uri="http://schemas.microsoft.com/VisualStudio/2011/storyboarding/control"/>
  </ds:schemaRefs>
</ds:datastoreItem>
</file>

<file path=customXml/itemProps226.xml><?xml version="1.0" encoding="utf-8"?>
<ds:datastoreItem xmlns:ds="http://schemas.openxmlformats.org/officeDocument/2006/customXml" ds:itemID="{5B288401-8C52-4CD9-B39D-E81DEF71EEE6}">
  <ds:schemaRefs>
    <ds:schemaRef ds:uri="http://schemas.microsoft.com/VisualStudio/2011/storyboarding/control"/>
  </ds:schemaRefs>
</ds:datastoreItem>
</file>

<file path=customXml/itemProps227.xml><?xml version="1.0" encoding="utf-8"?>
<ds:datastoreItem xmlns:ds="http://schemas.openxmlformats.org/officeDocument/2006/customXml" ds:itemID="{0A44D0BE-48FB-4893-B221-2203BCB7CE10}">
  <ds:schemaRefs>
    <ds:schemaRef ds:uri="http://schemas.microsoft.com/VisualStudio/2011/storyboarding/control"/>
  </ds:schemaRefs>
</ds:datastoreItem>
</file>

<file path=customXml/itemProps228.xml><?xml version="1.0" encoding="utf-8"?>
<ds:datastoreItem xmlns:ds="http://schemas.openxmlformats.org/officeDocument/2006/customXml" ds:itemID="{8F75AA24-529B-4C01-9939-4C09B0AA47DA}">
  <ds:schemaRefs>
    <ds:schemaRef ds:uri="http://schemas.microsoft.com/VisualStudio/2011/storyboarding/control"/>
  </ds:schemaRefs>
</ds:datastoreItem>
</file>

<file path=customXml/itemProps229.xml><?xml version="1.0" encoding="utf-8"?>
<ds:datastoreItem xmlns:ds="http://schemas.openxmlformats.org/officeDocument/2006/customXml" ds:itemID="{8C9718BD-7EEE-4011-88A2-A89D3CF9BEF2}">
  <ds:schemaRefs>
    <ds:schemaRef ds:uri="http://schemas.microsoft.com/VisualStudio/2011/storyboarding/control"/>
  </ds:schemaRefs>
</ds:datastoreItem>
</file>

<file path=customXml/itemProps23.xml><?xml version="1.0" encoding="utf-8"?>
<ds:datastoreItem xmlns:ds="http://schemas.openxmlformats.org/officeDocument/2006/customXml" ds:itemID="{A1C64A5F-43FD-4DF4-B0CC-E1621F0A683D}">
  <ds:schemaRefs>
    <ds:schemaRef ds:uri="http://schemas.microsoft.com/VisualStudio/2011/storyboarding/control"/>
  </ds:schemaRefs>
</ds:datastoreItem>
</file>

<file path=customXml/itemProps230.xml><?xml version="1.0" encoding="utf-8"?>
<ds:datastoreItem xmlns:ds="http://schemas.openxmlformats.org/officeDocument/2006/customXml" ds:itemID="{14E2E109-E5B1-4219-91EF-EA6CFAB0E595}">
  <ds:schemaRefs>
    <ds:schemaRef ds:uri="http://schemas.microsoft.com/VisualStudio/2011/storyboarding/control"/>
  </ds:schemaRefs>
</ds:datastoreItem>
</file>

<file path=customXml/itemProps231.xml><?xml version="1.0" encoding="utf-8"?>
<ds:datastoreItem xmlns:ds="http://schemas.openxmlformats.org/officeDocument/2006/customXml" ds:itemID="{4DC45615-2182-46FE-A9A8-69A17027BDF8}">
  <ds:schemaRefs>
    <ds:schemaRef ds:uri="http://schemas.microsoft.com/VisualStudio/2011/storyboarding/control"/>
  </ds:schemaRefs>
</ds:datastoreItem>
</file>

<file path=customXml/itemProps232.xml><?xml version="1.0" encoding="utf-8"?>
<ds:datastoreItem xmlns:ds="http://schemas.openxmlformats.org/officeDocument/2006/customXml" ds:itemID="{B061673B-30A9-42D6-94D7-5AC4F8F2F250}">
  <ds:schemaRefs>
    <ds:schemaRef ds:uri="http://schemas.microsoft.com/VisualStudio/2011/storyboarding/control"/>
  </ds:schemaRefs>
</ds:datastoreItem>
</file>

<file path=customXml/itemProps233.xml><?xml version="1.0" encoding="utf-8"?>
<ds:datastoreItem xmlns:ds="http://schemas.openxmlformats.org/officeDocument/2006/customXml" ds:itemID="{490406DF-6F3C-4633-A969-1DBAF2AEF821}">
  <ds:schemaRefs>
    <ds:schemaRef ds:uri="http://schemas.microsoft.com/VisualStudio/2011/storyboarding/control"/>
  </ds:schemaRefs>
</ds:datastoreItem>
</file>

<file path=customXml/itemProps234.xml><?xml version="1.0" encoding="utf-8"?>
<ds:datastoreItem xmlns:ds="http://schemas.openxmlformats.org/officeDocument/2006/customXml" ds:itemID="{24265561-9FCF-4C20-9D00-591DF9A71239}">
  <ds:schemaRefs>
    <ds:schemaRef ds:uri="http://schemas.microsoft.com/VisualStudio/2011/storyboarding/control"/>
  </ds:schemaRefs>
</ds:datastoreItem>
</file>

<file path=customXml/itemProps235.xml><?xml version="1.0" encoding="utf-8"?>
<ds:datastoreItem xmlns:ds="http://schemas.openxmlformats.org/officeDocument/2006/customXml" ds:itemID="{EA5129B6-E22F-4286-ADBB-79C44A47E833}">
  <ds:schemaRefs>
    <ds:schemaRef ds:uri="http://schemas.microsoft.com/VisualStudio/2011/storyboarding/control"/>
  </ds:schemaRefs>
</ds:datastoreItem>
</file>

<file path=customXml/itemProps24.xml><?xml version="1.0" encoding="utf-8"?>
<ds:datastoreItem xmlns:ds="http://schemas.openxmlformats.org/officeDocument/2006/customXml" ds:itemID="{7AF617C0-4338-47D4-9D20-BADADED6E2EC}">
  <ds:schemaRefs>
    <ds:schemaRef ds:uri="http://schemas.microsoft.com/VisualStudio/2011/storyboarding/control"/>
  </ds:schemaRefs>
</ds:datastoreItem>
</file>

<file path=customXml/itemProps25.xml><?xml version="1.0" encoding="utf-8"?>
<ds:datastoreItem xmlns:ds="http://schemas.openxmlformats.org/officeDocument/2006/customXml" ds:itemID="{8DFB61AE-2AB7-402F-B6FD-38E4F1B9716D}">
  <ds:schemaRefs>
    <ds:schemaRef ds:uri="http://schemas.microsoft.com/VisualStudio/2011/storyboarding/control"/>
  </ds:schemaRefs>
</ds:datastoreItem>
</file>

<file path=customXml/itemProps26.xml><?xml version="1.0" encoding="utf-8"?>
<ds:datastoreItem xmlns:ds="http://schemas.openxmlformats.org/officeDocument/2006/customXml" ds:itemID="{B8D41C35-A541-4616-B500-641C72009E6B}">
  <ds:schemaRefs>
    <ds:schemaRef ds:uri="http://schemas.microsoft.com/VisualStudio/2011/storyboarding/control"/>
  </ds:schemaRefs>
</ds:datastoreItem>
</file>

<file path=customXml/itemProps27.xml><?xml version="1.0" encoding="utf-8"?>
<ds:datastoreItem xmlns:ds="http://schemas.openxmlformats.org/officeDocument/2006/customXml" ds:itemID="{D6A2D45B-CD14-4738-BEBB-1C2D89B6C833}">
  <ds:schemaRefs>
    <ds:schemaRef ds:uri="http://schemas.microsoft.com/VisualStudio/2011/storyboarding/control"/>
  </ds:schemaRefs>
</ds:datastoreItem>
</file>

<file path=customXml/itemProps28.xml><?xml version="1.0" encoding="utf-8"?>
<ds:datastoreItem xmlns:ds="http://schemas.openxmlformats.org/officeDocument/2006/customXml" ds:itemID="{C25FCEE5-19AE-4F27-8A65-87988CCB5D29}">
  <ds:schemaRefs>
    <ds:schemaRef ds:uri="http://schemas.microsoft.com/VisualStudio/2011/storyboarding/control"/>
  </ds:schemaRefs>
</ds:datastoreItem>
</file>

<file path=customXml/itemProps29.xml><?xml version="1.0" encoding="utf-8"?>
<ds:datastoreItem xmlns:ds="http://schemas.openxmlformats.org/officeDocument/2006/customXml" ds:itemID="{9CD82E43-D489-4B5C-AB4C-D0FBA31BE007}">
  <ds:schemaRefs>
    <ds:schemaRef ds:uri="http://schemas.microsoft.com/VisualStudio/2011/storyboarding/control"/>
  </ds:schemaRefs>
</ds:datastoreItem>
</file>

<file path=customXml/itemProps3.xml><?xml version="1.0" encoding="utf-8"?>
<ds:datastoreItem xmlns:ds="http://schemas.openxmlformats.org/officeDocument/2006/customXml" ds:itemID="{BF823923-8999-45E7-A343-B6A8DF1987B0}">
  <ds:schemaRefs>
    <ds:schemaRef ds:uri="http://schemas.microsoft.com/VisualStudio/2011/storyboarding/control"/>
  </ds:schemaRefs>
</ds:datastoreItem>
</file>

<file path=customXml/itemProps30.xml><?xml version="1.0" encoding="utf-8"?>
<ds:datastoreItem xmlns:ds="http://schemas.openxmlformats.org/officeDocument/2006/customXml" ds:itemID="{FAECE09A-AC8C-4AA6-B3AC-4B2C7C8E684F}">
  <ds:schemaRefs>
    <ds:schemaRef ds:uri="http://schemas.microsoft.com/VisualStudio/2011/storyboarding/control"/>
  </ds:schemaRefs>
</ds:datastoreItem>
</file>

<file path=customXml/itemProps31.xml><?xml version="1.0" encoding="utf-8"?>
<ds:datastoreItem xmlns:ds="http://schemas.openxmlformats.org/officeDocument/2006/customXml" ds:itemID="{5B711B8B-E49A-4527-8664-B15B4CAEAB43}">
  <ds:schemaRefs>
    <ds:schemaRef ds:uri="http://schemas.microsoft.com/VisualStudio/2011/storyboarding/control"/>
  </ds:schemaRefs>
</ds:datastoreItem>
</file>

<file path=customXml/itemProps32.xml><?xml version="1.0" encoding="utf-8"?>
<ds:datastoreItem xmlns:ds="http://schemas.openxmlformats.org/officeDocument/2006/customXml" ds:itemID="{4618B380-26A9-46C0-A277-FEECB916181F}">
  <ds:schemaRefs>
    <ds:schemaRef ds:uri="http://schemas.microsoft.com/VisualStudio/2011/storyboarding/control"/>
  </ds:schemaRefs>
</ds:datastoreItem>
</file>

<file path=customXml/itemProps33.xml><?xml version="1.0" encoding="utf-8"?>
<ds:datastoreItem xmlns:ds="http://schemas.openxmlformats.org/officeDocument/2006/customXml" ds:itemID="{7D52AA34-0447-420F-89ED-C830033C8A06}">
  <ds:schemaRefs>
    <ds:schemaRef ds:uri="http://schemas.microsoft.com/VisualStudio/2011/storyboarding/control"/>
  </ds:schemaRefs>
</ds:datastoreItem>
</file>

<file path=customXml/itemProps34.xml><?xml version="1.0" encoding="utf-8"?>
<ds:datastoreItem xmlns:ds="http://schemas.openxmlformats.org/officeDocument/2006/customXml" ds:itemID="{B4F6FDB5-35CA-487C-992A-A26DA3E283A0}">
  <ds:schemaRefs>
    <ds:schemaRef ds:uri="http://schemas.microsoft.com/VisualStudio/2011/storyboarding/control"/>
  </ds:schemaRefs>
</ds:datastoreItem>
</file>

<file path=customXml/itemProps35.xml><?xml version="1.0" encoding="utf-8"?>
<ds:datastoreItem xmlns:ds="http://schemas.openxmlformats.org/officeDocument/2006/customXml" ds:itemID="{DF5ACD0D-BDB3-435C-8288-5D2D10D8A97B}">
  <ds:schemaRefs>
    <ds:schemaRef ds:uri="http://schemas.microsoft.com/VisualStudio/2011/storyboarding/control"/>
  </ds:schemaRefs>
</ds:datastoreItem>
</file>

<file path=customXml/itemProps36.xml><?xml version="1.0" encoding="utf-8"?>
<ds:datastoreItem xmlns:ds="http://schemas.openxmlformats.org/officeDocument/2006/customXml" ds:itemID="{E2978FFF-BE83-4D09-88D9-2E753677D91D}">
  <ds:schemaRefs>
    <ds:schemaRef ds:uri="http://schemas.microsoft.com/VisualStudio/2011/storyboarding/control"/>
  </ds:schemaRefs>
</ds:datastoreItem>
</file>

<file path=customXml/itemProps37.xml><?xml version="1.0" encoding="utf-8"?>
<ds:datastoreItem xmlns:ds="http://schemas.openxmlformats.org/officeDocument/2006/customXml" ds:itemID="{A7BA72A0-A202-48CA-9E41-732F7360B0E5}">
  <ds:schemaRefs>
    <ds:schemaRef ds:uri="http://schemas.microsoft.com/VisualStudio/2011/storyboarding/control"/>
  </ds:schemaRefs>
</ds:datastoreItem>
</file>

<file path=customXml/itemProps38.xml><?xml version="1.0" encoding="utf-8"?>
<ds:datastoreItem xmlns:ds="http://schemas.openxmlformats.org/officeDocument/2006/customXml" ds:itemID="{4B7E12AC-262C-4979-A6AA-5800B263B654}">
  <ds:schemaRefs>
    <ds:schemaRef ds:uri="http://schemas.microsoft.com/VisualStudio/2011/storyboarding/control"/>
  </ds:schemaRefs>
</ds:datastoreItem>
</file>

<file path=customXml/itemProps39.xml><?xml version="1.0" encoding="utf-8"?>
<ds:datastoreItem xmlns:ds="http://schemas.openxmlformats.org/officeDocument/2006/customXml" ds:itemID="{2E7D0CD3-9D53-4282-AC10-EC1DA17675C9}">
  <ds:schemaRefs>
    <ds:schemaRef ds:uri="http://schemas.microsoft.com/VisualStudio/2011/storyboarding/control"/>
  </ds:schemaRefs>
</ds:datastoreItem>
</file>

<file path=customXml/itemProps4.xml><?xml version="1.0" encoding="utf-8"?>
<ds:datastoreItem xmlns:ds="http://schemas.openxmlformats.org/officeDocument/2006/customXml" ds:itemID="{193ADBEB-A7AB-4018-A313-A6705CD02B03}">
  <ds:schemaRefs>
    <ds:schemaRef ds:uri="http://schemas.microsoft.com/VisualStudio/2011/storyboarding/control"/>
  </ds:schemaRefs>
</ds:datastoreItem>
</file>

<file path=customXml/itemProps40.xml><?xml version="1.0" encoding="utf-8"?>
<ds:datastoreItem xmlns:ds="http://schemas.openxmlformats.org/officeDocument/2006/customXml" ds:itemID="{3B0C97A5-5E22-4C72-BAA5-98D49C650021}">
  <ds:schemaRefs>
    <ds:schemaRef ds:uri="http://schemas.microsoft.com/VisualStudio/2011/storyboarding/control"/>
  </ds:schemaRefs>
</ds:datastoreItem>
</file>

<file path=customXml/itemProps41.xml><?xml version="1.0" encoding="utf-8"?>
<ds:datastoreItem xmlns:ds="http://schemas.openxmlformats.org/officeDocument/2006/customXml" ds:itemID="{0C5BFA32-8CAB-43A8-A54C-03205B8626B1}">
  <ds:schemaRefs>
    <ds:schemaRef ds:uri="http://schemas.microsoft.com/VisualStudio/2011/storyboarding/control"/>
  </ds:schemaRefs>
</ds:datastoreItem>
</file>

<file path=customXml/itemProps42.xml><?xml version="1.0" encoding="utf-8"?>
<ds:datastoreItem xmlns:ds="http://schemas.openxmlformats.org/officeDocument/2006/customXml" ds:itemID="{7BC09A27-024A-4B37-BF48-75D84CCD7CBB}">
  <ds:schemaRefs>
    <ds:schemaRef ds:uri="http://schemas.microsoft.com/VisualStudio/2011/storyboarding/control"/>
  </ds:schemaRefs>
</ds:datastoreItem>
</file>

<file path=customXml/itemProps43.xml><?xml version="1.0" encoding="utf-8"?>
<ds:datastoreItem xmlns:ds="http://schemas.openxmlformats.org/officeDocument/2006/customXml" ds:itemID="{8F47E12F-8276-4A3A-B0F4-C7C587F93AFE}">
  <ds:schemaRefs>
    <ds:schemaRef ds:uri="http://schemas.microsoft.com/VisualStudio/2011/storyboarding/control"/>
  </ds:schemaRefs>
</ds:datastoreItem>
</file>

<file path=customXml/itemProps44.xml><?xml version="1.0" encoding="utf-8"?>
<ds:datastoreItem xmlns:ds="http://schemas.openxmlformats.org/officeDocument/2006/customXml" ds:itemID="{4075289A-8B4E-406D-89FE-1F05FAB0D23E}">
  <ds:schemaRefs>
    <ds:schemaRef ds:uri="http://schemas.microsoft.com/VisualStudio/2011/storyboarding/control"/>
  </ds:schemaRefs>
</ds:datastoreItem>
</file>

<file path=customXml/itemProps45.xml><?xml version="1.0" encoding="utf-8"?>
<ds:datastoreItem xmlns:ds="http://schemas.openxmlformats.org/officeDocument/2006/customXml" ds:itemID="{6F31D56B-276A-4D24-92C9-39221C1F3EFD}">
  <ds:schemaRefs>
    <ds:schemaRef ds:uri="http://schemas.microsoft.com/VisualStudio/2011/storyboarding/control"/>
  </ds:schemaRefs>
</ds:datastoreItem>
</file>

<file path=customXml/itemProps46.xml><?xml version="1.0" encoding="utf-8"?>
<ds:datastoreItem xmlns:ds="http://schemas.openxmlformats.org/officeDocument/2006/customXml" ds:itemID="{D7C1CA42-3E59-475B-BFBC-9835C77FE1E7}">
  <ds:schemaRefs>
    <ds:schemaRef ds:uri="http://schemas.microsoft.com/VisualStudio/2011/storyboarding/control"/>
  </ds:schemaRefs>
</ds:datastoreItem>
</file>

<file path=customXml/itemProps47.xml><?xml version="1.0" encoding="utf-8"?>
<ds:datastoreItem xmlns:ds="http://schemas.openxmlformats.org/officeDocument/2006/customXml" ds:itemID="{8C5A78EF-657B-4089-8FEA-F3EBE777AE32}">
  <ds:schemaRefs>
    <ds:schemaRef ds:uri="http://schemas.microsoft.com/VisualStudio/2011/storyboarding/control"/>
  </ds:schemaRefs>
</ds:datastoreItem>
</file>

<file path=customXml/itemProps48.xml><?xml version="1.0" encoding="utf-8"?>
<ds:datastoreItem xmlns:ds="http://schemas.openxmlformats.org/officeDocument/2006/customXml" ds:itemID="{2ABD387C-AD6E-4CCE-9CD4-6F1862D56B98}">
  <ds:schemaRefs>
    <ds:schemaRef ds:uri="http://schemas.microsoft.com/VisualStudio/2011/storyboarding/control"/>
  </ds:schemaRefs>
</ds:datastoreItem>
</file>

<file path=customXml/itemProps49.xml><?xml version="1.0" encoding="utf-8"?>
<ds:datastoreItem xmlns:ds="http://schemas.openxmlformats.org/officeDocument/2006/customXml" ds:itemID="{15FFD0FD-C80D-4AF3-890B-BF0F0495C063}">
  <ds:schemaRefs>
    <ds:schemaRef ds:uri="http://schemas.microsoft.com/VisualStudio/2011/storyboarding/control"/>
  </ds:schemaRefs>
</ds:datastoreItem>
</file>

<file path=customXml/itemProps5.xml><?xml version="1.0" encoding="utf-8"?>
<ds:datastoreItem xmlns:ds="http://schemas.openxmlformats.org/officeDocument/2006/customXml" ds:itemID="{824845A2-D89A-429F-96BF-EDA0308A78E3}">
  <ds:schemaRefs>
    <ds:schemaRef ds:uri="http://schemas.microsoft.com/VisualStudio/2011/storyboarding/control"/>
  </ds:schemaRefs>
</ds:datastoreItem>
</file>

<file path=customXml/itemProps50.xml><?xml version="1.0" encoding="utf-8"?>
<ds:datastoreItem xmlns:ds="http://schemas.openxmlformats.org/officeDocument/2006/customXml" ds:itemID="{00196739-2F14-4642-AF77-D494282E0CED}">
  <ds:schemaRefs>
    <ds:schemaRef ds:uri="http://schemas.microsoft.com/VisualStudio/2011/storyboarding/control"/>
  </ds:schemaRefs>
</ds:datastoreItem>
</file>

<file path=customXml/itemProps51.xml><?xml version="1.0" encoding="utf-8"?>
<ds:datastoreItem xmlns:ds="http://schemas.openxmlformats.org/officeDocument/2006/customXml" ds:itemID="{C11CD5CD-7DF1-483B-B2E3-B81CF371D321}">
  <ds:schemaRefs>
    <ds:schemaRef ds:uri="http://schemas.microsoft.com/VisualStudio/2011/storyboarding/control"/>
  </ds:schemaRefs>
</ds:datastoreItem>
</file>

<file path=customXml/itemProps52.xml><?xml version="1.0" encoding="utf-8"?>
<ds:datastoreItem xmlns:ds="http://schemas.openxmlformats.org/officeDocument/2006/customXml" ds:itemID="{0AB0CD7C-4EB3-46C0-BDD4-0B64C1DA08EF}">
  <ds:schemaRefs>
    <ds:schemaRef ds:uri="http://schemas.microsoft.com/VisualStudio/2011/storyboarding/control"/>
  </ds:schemaRefs>
</ds:datastoreItem>
</file>

<file path=customXml/itemProps53.xml><?xml version="1.0" encoding="utf-8"?>
<ds:datastoreItem xmlns:ds="http://schemas.openxmlformats.org/officeDocument/2006/customXml" ds:itemID="{779C3491-5F73-4DB1-BAFB-6C4104B4FD3E}">
  <ds:schemaRefs>
    <ds:schemaRef ds:uri="http://schemas.microsoft.com/VisualStudio/2011/storyboarding/control"/>
  </ds:schemaRefs>
</ds:datastoreItem>
</file>

<file path=customXml/itemProps54.xml><?xml version="1.0" encoding="utf-8"?>
<ds:datastoreItem xmlns:ds="http://schemas.openxmlformats.org/officeDocument/2006/customXml" ds:itemID="{B40E7579-B7E9-420B-A58B-0927C1746808}">
  <ds:schemaRefs>
    <ds:schemaRef ds:uri="http://schemas.microsoft.com/VisualStudio/2011/storyboarding/control"/>
  </ds:schemaRefs>
</ds:datastoreItem>
</file>

<file path=customXml/itemProps55.xml><?xml version="1.0" encoding="utf-8"?>
<ds:datastoreItem xmlns:ds="http://schemas.openxmlformats.org/officeDocument/2006/customXml" ds:itemID="{862A5706-090B-4920-9F80-74C29D536547}">
  <ds:schemaRefs>
    <ds:schemaRef ds:uri="http://schemas.microsoft.com/VisualStudio/2011/storyboarding/control"/>
  </ds:schemaRefs>
</ds:datastoreItem>
</file>

<file path=customXml/itemProps56.xml><?xml version="1.0" encoding="utf-8"?>
<ds:datastoreItem xmlns:ds="http://schemas.openxmlformats.org/officeDocument/2006/customXml" ds:itemID="{FCB2F94D-6CAC-47DD-94AC-A9BFDD7E62A3}">
  <ds:schemaRefs>
    <ds:schemaRef ds:uri="http://schemas.microsoft.com/VisualStudio/2011/storyboarding/control"/>
  </ds:schemaRefs>
</ds:datastoreItem>
</file>

<file path=customXml/itemProps57.xml><?xml version="1.0" encoding="utf-8"?>
<ds:datastoreItem xmlns:ds="http://schemas.openxmlformats.org/officeDocument/2006/customXml" ds:itemID="{C3658D85-F13A-44CB-BB06-710161BC09F4}">
  <ds:schemaRefs>
    <ds:schemaRef ds:uri="http://schemas.microsoft.com/VisualStudio/2011/storyboarding/control"/>
  </ds:schemaRefs>
</ds:datastoreItem>
</file>

<file path=customXml/itemProps58.xml><?xml version="1.0" encoding="utf-8"?>
<ds:datastoreItem xmlns:ds="http://schemas.openxmlformats.org/officeDocument/2006/customXml" ds:itemID="{3F8D9DBB-449A-4320-96FE-A7AD2596148D}">
  <ds:schemaRefs>
    <ds:schemaRef ds:uri="http://schemas.microsoft.com/VisualStudio/2011/storyboarding/control"/>
  </ds:schemaRefs>
</ds:datastoreItem>
</file>

<file path=customXml/itemProps59.xml><?xml version="1.0" encoding="utf-8"?>
<ds:datastoreItem xmlns:ds="http://schemas.openxmlformats.org/officeDocument/2006/customXml" ds:itemID="{24A0A17F-C671-4EDD-9E08-7E7B9677605F}">
  <ds:schemaRefs>
    <ds:schemaRef ds:uri="http://schemas.microsoft.com/VisualStudio/2011/storyboarding/control"/>
  </ds:schemaRefs>
</ds:datastoreItem>
</file>

<file path=customXml/itemProps6.xml><?xml version="1.0" encoding="utf-8"?>
<ds:datastoreItem xmlns:ds="http://schemas.openxmlformats.org/officeDocument/2006/customXml" ds:itemID="{A230486E-E71E-4CAE-851A-FA2126AD8F61}">
  <ds:schemaRefs>
    <ds:schemaRef ds:uri="http://schemas.microsoft.com/VisualStudio/2011/storyboarding/control"/>
  </ds:schemaRefs>
</ds:datastoreItem>
</file>

<file path=customXml/itemProps60.xml><?xml version="1.0" encoding="utf-8"?>
<ds:datastoreItem xmlns:ds="http://schemas.openxmlformats.org/officeDocument/2006/customXml" ds:itemID="{B7878A12-3BBD-4AB1-B67C-4D3C6C261912}">
  <ds:schemaRefs>
    <ds:schemaRef ds:uri="http://schemas.microsoft.com/VisualStudio/2011/storyboarding/control"/>
  </ds:schemaRefs>
</ds:datastoreItem>
</file>

<file path=customXml/itemProps61.xml><?xml version="1.0" encoding="utf-8"?>
<ds:datastoreItem xmlns:ds="http://schemas.openxmlformats.org/officeDocument/2006/customXml" ds:itemID="{3E9EA3E8-D0FD-4659-B928-C2CEC0360E9B}">
  <ds:schemaRefs>
    <ds:schemaRef ds:uri="http://schemas.microsoft.com/VisualStudio/2011/storyboarding/control"/>
  </ds:schemaRefs>
</ds:datastoreItem>
</file>

<file path=customXml/itemProps62.xml><?xml version="1.0" encoding="utf-8"?>
<ds:datastoreItem xmlns:ds="http://schemas.openxmlformats.org/officeDocument/2006/customXml" ds:itemID="{14377F43-1BD0-458F-821B-810BD021020A}">
  <ds:schemaRefs>
    <ds:schemaRef ds:uri="http://schemas.microsoft.com/VisualStudio/2011/storyboarding/control"/>
  </ds:schemaRefs>
</ds:datastoreItem>
</file>

<file path=customXml/itemProps63.xml><?xml version="1.0" encoding="utf-8"?>
<ds:datastoreItem xmlns:ds="http://schemas.openxmlformats.org/officeDocument/2006/customXml" ds:itemID="{FACD3788-1E48-4221-8467-E8F8EEAB5C89}">
  <ds:schemaRefs>
    <ds:schemaRef ds:uri="http://schemas.microsoft.com/VisualStudio/2011/storyboarding/control"/>
  </ds:schemaRefs>
</ds:datastoreItem>
</file>

<file path=customXml/itemProps64.xml><?xml version="1.0" encoding="utf-8"?>
<ds:datastoreItem xmlns:ds="http://schemas.openxmlformats.org/officeDocument/2006/customXml" ds:itemID="{DA4D6119-5A5C-4405-B274-C93967615EAC}">
  <ds:schemaRefs>
    <ds:schemaRef ds:uri="http://schemas.microsoft.com/VisualStudio/2011/storyboarding/control"/>
  </ds:schemaRefs>
</ds:datastoreItem>
</file>

<file path=customXml/itemProps65.xml><?xml version="1.0" encoding="utf-8"?>
<ds:datastoreItem xmlns:ds="http://schemas.openxmlformats.org/officeDocument/2006/customXml" ds:itemID="{3A9D3143-ACEA-4388-86B6-90C8D93196CC}">
  <ds:schemaRefs>
    <ds:schemaRef ds:uri="http://schemas.microsoft.com/VisualStudio/2011/storyboarding/control"/>
  </ds:schemaRefs>
</ds:datastoreItem>
</file>

<file path=customXml/itemProps66.xml><?xml version="1.0" encoding="utf-8"?>
<ds:datastoreItem xmlns:ds="http://schemas.openxmlformats.org/officeDocument/2006/customXml" ds:itemID="{149A907A-6C03-44BB-8696-5F01CDA7AE74}">
  <ds:schemaRefs>
    <ds:schemaRef ds:uri="http://schemas.microsoft.com/VisualStudio/2011/storyboarding/control"/>
  </ds:schemaRefs>
</ds:datastoreItem>
</file>

<file path=customXml/itemProps67.xml><?xml version="1.0" encoding="utf-8"?>
<ds:datastoreItem xmlns:ds="http://schemas.openxmlformats.org/officeDocument/2006/customXml" ds:itemID="{81152AA2-F2BC-4FE2-972B-E91CEB434E52}">
  <ds:schemaRefs>
    <ds:schemaRef ds:uri="http://schemas.microsoft.com/VisualStudio/2011/storyboarding/control"/>
  </ds:schemaRefs>
</ds:datastoreItem>
</file>

<file path=customXml/itemProps68.xml><?xml version="1.0" encoding="utf-8"?>
<ds:datastoreItem xmlns:ds="http://schemas.openxmlformats.org/officeDocument/2006/customXml" ds:itemID="{461F9E0D-CBBD-424A-AD77-DF4FB66BF30A}">
  <ds:schemaRefs>
    <ds:schemaRef ds:uri="http://schemas.microsoft.com/VisualStudio/2011/storyboarding/control"/>
  </ds:schemaRefs>
</ds:datastoreItem>
</file>

<file path=customXml/itemProps69.xml><?xml version="1.0" encoding="utf-8"?>
<ds:datastoreItem xmlns:ds="http://schemas.openxmlformats.org/officeDocument/2006/customXml" ds:itemID="{70B21A25-6112-443C-BAF8-971C787EFA24}">
  <ds:schemaRefs>
    <ds:schemaRef ds:uri="http://schemas.microsoft.com/VisualStudio/2011/storyboarding/control"/>
  </ds:schemaRefs>
</ds:datastoreItem>
</file>

<file path=customXml/itemProps7.xml><?xml version="1.0" encoding="utf-8"?>
<ds:datastoreItem xmlns:ds="http://schemas.openxmlformats.org/officeDocument/2006/customXml" ds:itemID="{715825FA-01B0-435F-BD71-88B518AF09E6}">
  <ds:schemaRefs>
    <ds:schemaRef ds:uri="http://schemas.microsoft.com/VisualStudio/2011/storyboarding/control"/>
  </ds:schemaRefs>
</ds:datastoreItem>
</file>

<file path=customXml/itemProps70.xml><?xml version="1.0" encoding="utf-8"?>
<ds:datastoreItem xmlns:ds="http://schemas.openxmlformats.org/officeDocument/2006/customXml" ds:itemID="{63C6FF90-13FA-4A52-B123-D55FC53814B4}">
  <ds:schemaRefs>
    <ds:schemaRef ds:uri="http://schemas.microsoft.com/VisualStudio/2011/storyboarding/control"/>
  </ds:schemaRefs>
</ds:datastoreItem>
</file>

<file path=customXml/itemProps71.xml><?xml version="1.0" encoding="utf-8"?>
<ds:datastoreItem xmlns:ds="http://schemas.openxmlformats.org/officeDocument/2006/customXml" ds:itemID="{62480505-39C7-4FB7-AEE8-75F10D2E77FB}">
  <ds:schemaRefs>
    <ds:schemaRef ds:uri="http://schemas.microsoft.com/VisualStudio/2011/storyboarding/control"/>
  </ds:schemaRefs>
</ds:datastoreItem>
</file>

<file path=customXml/itemProps72.xml><?xml version="1.0" encoding="utf-8"?>
<ds:datastoreItem xmlns:ds="http://schemas.openxmlformats.org/officeDocument/2006/customXml" ds:itemID="{A03AB28E-8079-42BE-A961-23D078CACC96}">
  <ds:schemaRefs>
    <ds:schemaRef ds:uri="http://schemas.microsoft.com/VisualStudio/2011/storyboarding/control"/>
  </ds:schemaRefs>
</ds:datastoreItem>
</file>

<file path=customXml/itemProps73.xml><?xml version="1.0" encoding="utf-8"?>
<ds:datastoreItem xmlns:ds="http://schemas.openxmlformats.org/officeDocument/2006/customXml" ds:itemID="{B3AB33BF-615F-4B08-88A1-A577BD233B36}">
  <ds:schemaRefs>
    <ds:schemaRef ds:uri="http://schemas.microsoft.com/VisualStudio/2011/storyboarding/control"/>
  </ds:schemaRefs>
</ds:datastoreItem>
</file>

<file path=customXml/itemProps74.xml><?xml version="1.0" encoding="utf-8"?>
<ds:datastoreItem xmlns:ds="http://schemas.openxmlformats.org/officeDocument/2006/customXml" ds:itemID="{D354A063-6A5B-4495-92ED-9383D332F6CD}">
  <ds:schemaRefs>
    <ds:schemaRef ds:uri="http://schemas.microsoft.com/VisualStudio/2011/storyboarding/control"/>
  </ds:schemaRefs>
</ds:datastoreItem>
</file>

<file path=customXml/itemProps75.xml><?xml version="1.0" encoding="utf-8"?>
<ds:datastoreItem xmlns:ds="http://schemas.openxmlformats.org/officeDocument/2006/customXml" ds:itemID="{0145B978-BC19-46E4-9870-ED7A4303D769}">
  <ds:schemaRefs>
    <ds:schemaRef ds:uri="http://schemas.microsoft.com/VisualStudio/2011/storyboarding/control"/>
  </ds:schemaRefs>
</ds:datastoreItem>
</file>

<file path=customXml/itemProps76.xml><?xml version="1.0" encoding="utf-8"?>
<ds:datastoreItem xmlns:ds="http://schemas.openxmlformats.org/officeDocument/2006/customXml" ds:itemID="{F278D5AD-B53D-43EF-954F-B27282692F39}">
  <ds:schemaRefs>
    <ds:schemaRef ds:uri="http://schemas.microsoft.com/VisualStudio/2011/storyboarding/control"/>
  </ds:schemaRefs>
</ds:datastoreItem>
</file>

<file path=customXml/itemProps77.xml><?xml version="1.0" encoding="utf-8"?>
<ds:datastoreItem xmlns:ds="http://schemas.openxmlformats.org/officeDocument/2006/customXml" ds:itemID="{FD83061B-AA40-4F06-9E1E-F3BD69626F71}">
  <ds:schemaRefs>
    <ds:schemaRef ds:uri="http://schemas.microsoft.com/VisualStudio/2011/storyboarding/control"/>
  </ds:schemaRefs>
</ds:datastoreItem>
</file>

<file path=customXml/itemProps78.xml><?xml version="1.0" encoding="utf-8"?>
<ds:datastoreItem xmlns:ds="http://schemas.openxmlformats.org/officeDocument/2006/customXml" ds:itemID="{341FF5E5-11EE-4F8C-9452-8CD175818B26}">
  <ds:schemaRefs>
    <ds:schemaRef ds:uri="http://schemas.microsoft.com/VisualStudio/2011/storyboarding/control"/>
  </ds:schemaRefs>
</ds:datastoreItem>
</file>

<file path=customXml/itemProps79.xml><?xml version="1.0" encoding="utf-8"?>
<ds:datastoreItem xmlns:ds="http://schemas.openxmlformats.org/officeDocument/2006/customXml" ds:itemID="{864187A0-FB49-4663-9F55-7D3F91232428}">
  <ds:schemaRefs>
    <ds:schemaRef ds:uri="http://schemas.microsoft.com/VisualStudio/2011/storyboarding/control"/>
  </ds:schemaRefs>
</ds:datastoreItem>
</file>

<file path=customXml/itemProps8.xml><?xml version="1.0" encoding="utf-8"?>
<ds:datastoreItem xmlns:ds="http://schemas.openxmlformats.org/officeDocument/2006/customXml" ds:itemID="{25F3901A-BED4-457B-9455-BE97317E15CB}">
  <ds:schemaRefs>
    <ds:schemaRef ds:uri="http://schemas.microsoft.com/VisualStudio/2011/storyboarding/control"/>
  </ds:schemaRefs>
</ds:datastoreItem>
</file>

<file path=customXml/itemProps80.xml><?xml version="1.0" encoding="utf-8"?>
<ds:datastoreItem xmlns:ds="http://schemas.openxmlformats.org/officeDocument/2006/customXml" ds:itemID="{1B7D8A7A-B2FA-4FDA-8BF0-6E6823C37946}">
  <ds:schemaRefs>
    <ds:schemaRef ds:uri="http://schemas.microsoft.com/VisualStudio/2011/storyboarding/control"/>
  </ds:schemaRefs>
</ds:datastoreItem>
</file>

<file path=customXml/itemProps81.xml><?xml version="1.0" encoding="utf-8"?>
<ds:datastoreItem xmlns:ds="http://schemas.openxmlformats.org/officeDocument/2006/customXml" ds:itemID="{322CB9C1-8B42-4E46-B576-6F2269F36C2A}">
  <ds:schemaRefs>
    <ds:schemaRef ds:uri="http://schemas.microsoft.com/VisualStudio/2011/storyboarding/control"/>
  </ds:schemaRefs>
</ds:datastoreItem>
</file>

<file path=customXml/itemProps82.xml><?xml version="1.0" encoding="utf-8"?>
<ds:datastoreItem xmlns:ds="http://schemas.openxmlformats.org/officeDocument/2006/customXml" ds:itemID="{583BA015-4FB2-445F-AE18-860BB42543B3}">
  <ds:schemaRefs>
    <ds:schemaRef ds:uri="http://schemas.microsoft.com/VisualStudio/2011/storyboarding/control"/>
  </ds:schemaRefs>
</ds:datastoreItem>
</file>

<file path=customXml/itemProps83.xml><?xml version="1.0" encoding="utf-8"?>
<ds:datastoreItem xmlns:ds="http://schemas.openxmlformats.org/officeDocument/2006/customXml" ds:itemID="{F68082F8-181D-453C-88FD-C47C926010AA}">
  <ds:schemaRefs>
    <ds:schemaRef ds:uri="http://schemas.microsoft.com/VisualStudio/2011/storyboarding/control"/>
  </ds:schemaRefs>
</ds:datastoreItem>
</file>

<file path=customXml/itemProps84.xml><?xml version="1.0" encoding="utf-8"?>
<ds:datastoreItem xmlns:ds="http://schemas.openxmlformats.org/officeDocument/2006/customXml" ds:itemID="{55C38A7F-4181-436F-919C-56EDFBF7A69E}">
  <ds:schemaRefs>
    <ds:schemaRef ds:uri="http://schemas.microsoft.com/VisualStudio/2011/storyboarding/control"/>
  </ds:schemaRefs>
</ds:datastoreItem>
</file>

<file path=customXml/itemProps85.xml><?xml version="1.0" encoding="utf-8"?>
<ds:datastoreItem xmlns:ds="http://schemas.openxmlformats.org/officeDocument/2006/customXml" ds:itemID="{64EF270D-0DBD-489A-B0E9-D0ADB5D79163}">
  <ds:schemaRefs>
    <ds:schemaRef ds:uri="http://schemas.microsoft.com/VisualStudio/2011/storyboarding/control"/>
  </ds:schemaRefs>
</ds:datastoreItem>
</file>

<file path=customXml/itemProps86.xml><?xml version="1.0" encoding="utf-8"?>
<ds:datastoreItem xmlns:ds="http://schemas.openxmlformats.org/officeDocument/2006/customXml" ds:itemID="{77A88627-E05E-476F-97DE-814037E8F02C}">
  <ds:schemaRefs>
    <ds:schemaRef ds:uri="http://schemas.microsoft.com/VisualStudio/2011/storyboarding/control"/>
  </ds:schemaRefs>
</ds:datastoreItem>
</file>

<file path=customXml/itemProps87.xml><?xml version="1.0" encoding="utf-8"?>
<ds:datastoreItem xmlns:ds="http://schemas.openxmlformats.org/officeDocument/2006/customXml" ds:itemID="{D72F212A-9C10-455C-9437-D06D119BC6E0}">
  <ds:schemaRefs>
    <ds:schemaRef ds:uri="http://schemas.microsoft.com/VisualStudio/2011/storyboarding/control"/>
  </ds:schemaRefs>
</ds:datastoreItem>
</file>

<file path=customXml/itemProps88.xml><?xml version="1.0" encoding="utf-8"?>
<ds:datastoreItem xmlns:ds="http://schemas.openxmlformats.org/officeDocument/2006/customXml" ds:itemID="{53755C22-7EDB-477C-935F-38C987F84300}">
  <ds:schemaRefs>
    <ds:schemaRef ds:uri="http://schemas.microsoft.com/VisualStudio/2011/storyboarding/control"/>
  </ds:schemaRefs>
</ds:datastoreItem>
</file>

<file path=customXml/itemProps89.xml><?xml version="1.0" encoding="utf-8"?>
<ds:datastoreItem xmlns:ds="http://schemas.openxmlformats.org/officeDocument/2006/customXml" ds:itemID="{BBB780C4-13CD-409C-A2C6-69DC25214C82}">
  <ds:schemaRefs>
    <ds:schemaRef ds:uri="http://schemas.microsoft.com/VisualStudio/2011/storyboarding/control"/>
  </ds:schemaRefs>
</ds:datastoreItem>
</file>

<file path=customXml/itemProps9.xml><?xml version="1.0" encoding="utf-8"?>
<ds:datastoreItem xmlns:ds="http://schemas.openxmlformats.org/officeDocument/2006/customXml" ds:itemID="{DFD405EA-5E58-4647-A6C7-7A44205DC176}">
  <ds:schemaRefs>
    <ds:schemaRef ds:uri="http://schemas.microsoft.com/VisualStudio/2011/storyboarding/control"/>
  </ds:schemaRefs>
</ds:datastoreItem>
</file>

<file path=customXml/itemProps90.xml><?xml version="1.0" encoding="utf-8"?>
<ds:datastoreItem xmlns:ds="http://schemas.openxmlformats.org/officeDocument/2006/customXml" ds:itemID="{76822DF1-D17E-4917-A55D-721AAEC54D6E}">
  <ds:schemaRefs>
    <ds:schemaRef ds:uri="http://schemas.microsoft.com/VisualStudio/2011/storyboarding/control"/>
  </ds:schemaRefs>
</ds:datastoreItem>
</file>

<file path=customXml/itemProps91.xml><?xml version="1.0" encoding="utf-8"?>
<ds:datastoreItem xmlns:ds="http://schemas.openxmlformats.org/officeDocument/2006/customXml" ds:itemID="{C905DCC5-5365-44D6-AA66-FEA7056A6E39}">
  <ds:schemaRefs>
    <ds:schemaRef ds:uri="http://schemas.microsoft.com/VisualStudio/2011/storyboarding/control"/>
  </ds:schemaRefs>
</ds:datastoreItem>
</file>

<file path=customXml/itemProps92.xml><?xml version="1.0" encoding="utf-8"?>
<ds:datastoreItem xmlns:ds="http://schemas.openxmlformats.org/officeDocument/2006/customXml" ds:itemID="{886D951D-5893-4A3C-85E2-DBCD269B7F46}">
  <ds:schemaRefs>
    <ds:schemaRef ds:uri="http://schemas.microsoft.com/VisualStudio/2011/storyboarding/control"/>
  </ds:schemaRefs>
</ds:datastoreItem>
</file>

<file path=customXml/itemProps93.xml><?xml version="1.0" encoding="utf-8"?>
<ds:datastoreItem xmlns:ds="http://schemas.openxmlformats.org/officeDocument/2006/customXml" ds:itemID="{BF013A45-F986-41BC-9A48-D0206F6BBFB9}">
  <ds:schemaRefs>
    <ds:schemaRef ds:uri="http://schemas.microsoft.com/VisualStudio/2011/storyboarding/control"/>
  </ds:schemaRefs>
</ds:datastoreItem>
</file>

<file path=customXml/itemProps94.xml><?xml version="1.0" encoding="utf-8"?>
<ds:datastoreItem xmlns:ds="http://schemas.openxmlformats.org/officeDocument/2006/customXml" ds:itemID="{3D51E499-9108-45F4-8045-8DF44DE61B76}">
  <ds:schemaRefs>
    <ds:schemaRef ds:uri="http://schemas.microsoft.com/VisualStudio/2011/storyboarding/control"/>
  </ds:schemaRefs>
</ds:datastoreItem>
</file>

<file path=customXml/itemProps95.xml><?xml version="1.0" encoding="utf-8"?>
<ds:datastoreItem xmlns:ds="http://schemas.openxmlformats.org/officeDocument/2006/customXml" ds:itemID="{D62B4E12-1615-47CF-938D-D723E0AC8E37}">
  <ds:schemaRefs>
    <ds:schemaRef ds:uri="http://schemas.microsoft.com/VisualStudio/2011/storyboarding/control"/>
  </ds:schemaRefs>
</ds:datastoreItem>
</file>

<file path=customXml/itemProps96.xml><?xml version="1.0" encoding="utf-8"?>
<ds:datastoreItem xmlns:ds="http://schemas.openxmlformats.org/officeDocument/2006/customXml" ds:itemID="{FCA411A6-E7A9-4C52-84D3-C9739E38C255}">
  <ds:schemaRefs>
    <ds:schemaRef ds:uri="http://schemas.microsoft.com/VisualStudio/2011/storyboarding/control"/>
  </ds:schemaRefs>
</ds:datastoreItem>
</file>

<file path=customXml/itemProps97.xml><?xml version="1.0" encoding="utf-8"?>
<ds:datastoreItem xmlns:ds="http://schemas.openxmlformats.org/officeDocument/2006/customXml" ds:itemID="{8C9E9D03-8973-4979-B33B-755C2B20D34B}">
  <ds:schemaRefs>
    <ds:schemaRef ds:uri="http://schemas.microsoft.com/VisualStudio/2011/storyboarding/control"/>
  </ds:schemaRefs>
</ds:datastoreItem>
</file>

<file path=customXml/itemProps98.xml><?xml version="1.0" encoding="utf-8"?>
<ds:datastoreItem xmlns:ds="http://schemas.openxmlformats.org/officeDocument/2006/customXml" ds:itemID="{B2032434-13B4-4067-83E0-B157834E1FAF}">
  <ds:schemaRefs>
    <ds:schemaRef ds:uri="http://schemas.microsoft.com/VisualStudio/2011/storyboarding/control"/>
  </ds:schemaRefs>
</ds:datastoreItem>
</file>

<file path=customXml/itemProps99.xml><?xml version="1.0" encoding="utf-8"?>
<ds:datastoreItem xmlns:ds="http://schemas.openxmlformats.org/officeDocument/2006/customXml" ds:itemID="{880C6012-FF6D-4FDA-96D8-6E1A3715D34C}">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
  <TotalTime>58533</TotalTime>
  <Words>2518</Words>
  <Application>Microsoft Office PowerPoint</Application>
  <PresentationFormat>Presentación en pantalla (4:3)</PresentationFormat>
  <Paragraphs>297</Paragraphs>
  <Slides>33</Slides>
  <Notes>32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33</vt:i4>
      </vt:variant>
    </vt:vector>
  </HeadingPairs>
  <TitlesOfParts>
    <vt:vector size="41" baseType="lpstr">
      <vt:lpstr>Arial</vt:lpstr>
      <vt:lpstr>Calibri</vt:lpstr>
      <vt:lpstr>MS Mincho</vt:lpstr>
      <vt:lpstr>Segoe Print</vt:lpstr>
      <vt:lpstr>Segoe UI</vt:lpstr>
      <vt:lpstr>Soberana Texto</vt:lpstr>
      <vt:lpstr>Times New Roman</vt:lpstr>
      <vt:lpstr>Storyboard Layouts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Iduñate Rosales Erick</dc:creator>
  <cp:lastModifiedBy>enrique cuervo guzman</cp:lastModifiedBy>
  <cp:revision>1081</cp:revision>
  <cp:lastPrinted>2016-09-01T22:50:34Z</cp:lastPrinted>
  <dcterms:created xsi:type="dcterms:W3CDTF">2014-07-02T19:52:33Z</dcterms:created>
  <dcterms:modified xsi:type="dcterms:W3CDTF">2017-01-13T05:08:51Z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y fmtid="{D5CDD505-2E9C-101B-9397-08002B2CF9AE}" pid="3" name="Tfs.TeamProjectCollectionUrl">
    <vt:lpwstr>http://cd11vihr6:8080/tfs/cnbv</vt:lpwstr>
  </property>
  <property fmtid="{D5CDD505-2E9C-101B-9397-08002B2CF9AE}" pid="4" name="Tfs.TeamProjectUrl">
    <vt:lpwstr>vstfs:///Classification/TeamProject/a64a6360-cb24-43c7-acb0-df920eae62f0</vt:lpwstr>
  </property>
  <property fmtid="{D5CDD505-2E9C-101B-9397-08002B2CF9AE}" pid="5" name="Tfs.TeamProjectName">
    <vt:lpwstr>Esv</vt:lpwstr>
  </property>
  <property fmtid="{D5CDD505-2E9C-101B-9397-08002B2CF9AE}" pid="6" name="ContentTypeId">
    <vt:lpwstr>0x01010030926213523DF24E92E7BE6AF0E9CC2E</vt:lpwstr>
  </property>
  <property fmtid="{D5CDD505-2E9C-101B-9397-08002B2CF9AE}" pid="7" name="Order">
    <vt:r8>8200</vt:r8>
  </property>
</Properties>
</file>